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EB Garamond"/>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EBGaramond-regular.fntdata"/><Relationship Id="rId21" Type="http://schemas.openxmlformats.org/officeDocument/2006/relationships/slide" Target="slides/slide16.xml"/><Relationship Id="rId24" Type="http://schemas.openxmlformats.org/officeDocument/2006/relationships/font" Target="fonts/EBGaramond-italic.fntdata"/><Relationship Id="rId23" Type="http://schemas.openxmlformats.org/officeDocument/2006/relationships/font" Target="fonts/EBGaramo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EBGaramon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239651ba0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239651ba0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550a1eb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550a1eb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81270d95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81270d95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81270d9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81270d9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81270d95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81270d95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66cf32ae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66cf32ae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81270d95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81270d95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60a3f575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60a3f575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60a3f575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60a3f575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60a3f575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60a3f575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964b9e46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964b9e4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66cf32a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66cf32a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964b9e46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964b9e46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964b9e46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964b9e46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964b9e46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964b9e46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81270d9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81270d9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p:nvPr/>
        </p:nvSpPr>
        <p:spPr>
          <a:xfrm>
            <a:off x="-76200" y="2190750"/>
            <a:ext cx="9296400" cy="762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 name="Google Shape;13;p2"/>
          <p:cNvSpPr txBox="1"/>
          <p:nvPr>
            <p:ph type="title"/>
          </p:nvPr>
        </p:nvSpPr>
        <p:spPr>
          <a:xfrm>
            <a:off x="457200" y="2343150"/>
            <a:ext cx="8229600" cy="269700"/>
          </a:xfrm>
          <a:prstGeom prst="rect">
            <a:avLst/>
          </a:prstGeom>
          <a:solidFill>
            <a:schemeClr val="lt2"/>
          </a:solid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1"/>
              </a:buClr>
              <a:buSzPts val="2600"/>
              <a:buFont typeface="Arial"/>
              <a:buNone/>
              <a:defRPr b="1" i="0" sz="26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 name="Google Shape;14;p2"/>
          <p:cNvSpPr txBox="1"/>
          <p:nvPr>
            <p:ph idx="1" type="body"/>
          </p:nvPr>
        </p:nvSpPr>
        <p:spPr>
          <a:xfrm>
            <a:off x="457200" y="2665476"/>
            <a:ext cx="8229600" cy="192000"/>
          </a:xfrm>
          <a:prstGeom prst="rect">
            <a:avLst/>
          </a:prstGeom>
          <a:solidFill>
            <a:schemeClr val="lt2"/>
          </a:solidFill>
          <a:ln>
            <a:noFill/>
          </a:ln>
        </p:spPr>
        <p:txBody>
          <a:bodyPr anchorCtr="0" anchor="ctr" bIns="91425" lIns="91425" spcFirstLastPara="1" rIns="91425" wrap="square" tIns="91425">
            <a:noAutofit/>
          </a:bodyPr>
          <a:lstStyle>
            <a:lvl1pPr indent="-228600" lvl="0" marL="457200" marR="0" rtl="0" algn="ctr">
              <a:lnSpc>
                <a:spcPct val="100000"/>
              </a:lnSpc>
              <a:spcBef>
                <a:spcPts val="320"/>
              </a:spcBef>
              <a:spcAft>
                <a:spcPts val="0"/>
              </a:spcAft>
              <a:buClr>
                <a:schemeClr val="accent1"/>
              </a:buClr>
              <a:buSzPts val="1088"/>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100000"/>
              </a:lnSpc>
              <a:spcBef>
                <a:spcPts val="520"/>
              </a:spcBef>
              <a:spcAft>
                <a:spcPts val="0"/>
              </a:spcAft>
              <a:buClr>
                <a:schemeClr val="accent1"/>
              </a:buClr>
              <a:buSzPts val="1768"/>
              <a:buFont typeface="Arial"/>
              <a:buNone/>
              <a:defRPr b="0" i="0" sz="2600" u="none" cap="none" strike="noStrike">
                <a:solidFill>
                  <a:schemeClr val="dk1"/>
                </a:solidFill>
                <a:latin typeface="Arial"/>
                <a:ea typeface="Arial"/>
                <a:cs typeface="Arial"/>
                <a:sym typeface="Arial"/>
              </a:defRPr>
            </a:lvl2pPr>
            <a:lvl3pPr indent="-228600" lvl="2" marL="1371600" marR="0" rtl="0" algn="ctr">
              <a:lnSpc>
                <a:spcPct val="100000"/>
              </a:lnSpc>
              <a:spcBef>
                <a:spcPts val="320"/>
              </a:spcBef>
              <a:spcAft>
                <a:spcPts val="0"/>
              </a:spcAft>
              <a:buClr>
                <a:schemeClr val="accent1"/>
              </a:buClr>
              <a:buSzPts val="1088"/>
              <a:buFont typeface="Arial"/>
              <a:buNone/>
              <a:defRPr b="0" i="0" sz="1600" u="none" cap="none" strike="noStrike">
                <a:solidFill>
                  <a:schemeClr val="dk1"/>
                </a:solidFill>
                <a:latin typeface="Arial"/>
                <a:ea typeface="Arial"/>
                <a:cs typeface="Arial"/>
                <a:sym typeface="Arial"/>
              </a:defRPr>
            </a:lvl3pPr>
            <a:lvl4pPr indent="-297688" lvl="3" marL="1828800" marR="0" rtl="0" algn="l">
              <a:lnSpc>
                <a:spcPct val="100000"/>
              </a:lnSpc>
              <a:spcBef>
                <a:spcPts val="320"/>
              </a:spcBef>
              <a:spcAft>
                <a:spcPts val="0"/>
              </a:spcAft>
              <a:buClr>
                <a:schemeClr val="accent1"/>
              </a:buClr>
              <a:buSzPts val="1088"/>
              <a:buFont typeface="Arial"/>
              <a:buChar char="•"/>
              <a:defRPr b="0" i="0" sz="1600" u="none" cap="none" strike="noStrike">
                <a:solidFill>
                  <a:schemeClr val="dk1"/>
                </a:solidFill>
                <a:latin typeface="Arial"/>
                <a:ea typeface="Arial"/>
                <a:cs typeface="Arial"/>
                <a:sym typeface="Arial"/>
              </a:defRPr>
            </a:lvl4pPr>
            <a:lvl5pPr indent="-284733" lvl="4" marL="2286000" marR="0" rtl="0" algn="l">
              <a:lnSpc>
                <a:spcPct val="100000"/>
              </a:lnSpc>
              <a:spcBef>
                <a:spcPts val="260"/>
              </a:spcBef>
              <a:spcAft>
                <a:spcPts val="0"/>
              </a:spcAft>
              <a:buClr>
                <a:schemeClr val="accent1"/>
              </a:buClr>
              <a:buSzPts val="884"/>
              <a:buFont typeface="Arial"/>
              <a:buChar char="•"/>
              <a:defRPr b="0" i="0" sz="13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UMD_primary_mark_vertical.png" id="15" name="Google Shape;15;p2"/>
          <p:cNvPicPr preferRelativeResize="0"/>
          <p:nvPr/>
        </p:nvPicPr>
        <p:blipFill rotWithShape="1">
          <a:blip r:embed="rId3">
            <a:alphaModFix/>
          </a:blip>
          <a:srcRect b="0" l="0" r="0" t="0"/>
          <a:stretch/>
        </p:blipFill>
        <p:spPr>
          <a:xfrm>
            <a:off x="3467100" y="4080128"/>
            <a:ext cx="2209800" cy="1023874"/>
          </a:xfrm>
          <a:prstGeom prst="rect">
            <a:avLst/>
          </a:prstGeom>
          <a:noFill/>
          <a:ln>
            <a:noFill/>
          </a:ln>
        </p:spPr>
      </p:pic>
      <p:sp>
        <p:nvSpPr>
          <p:cNvPr id="16" name="Google Shape;16;p2"/>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3" name="Google Shape;83;p11"/>
          <p:cNvCxnSpPr/>
          <p:nvPr/>
        </p:nvCxnSpPr>
        <p:spPr>
          <a:xfrm>
            <a:off x="457200" y="46863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84" name="Google Shape;84;p11"/>
          <p:cNvPicPr preferRelativeResize="0"/>
          <p:nvPr/>
        </p:nvPicPr>
        <p:blipFill rotWithShape="1">
          <a:blip r:embed="rId2">
            <a:alphaModFix/>
          </a:blip>
          <a:srcRect b="0" l="0" r="0" t="0"/>
          <a:stretch/>
        </p:blipFill>
        <p:spPr>
          <a:xfrm>
            <a:off x="476573" y="4706154"/>
            <a:ext cx="1524000" cy="426720"/>
          </a:xfrm>
          <a:prstGeom prst="rect">
            <a:avLst/>
          </a:prstGeom>
          <a:noFill/>
          <a:ln>
            <a:noFill/>
          </a:ln>
        </p:spPr>
      </p:pic>
      <p:pic>
        <p:nvPicPr>
          <p:cNvPr descr="FearlessIdeas-01.png" id="85" name="Google Shape;85;p11"/>
          <p:cNvPicPr preferRelativeResize="0"/>
          <p:nvPr/>
        </p:nvPicPr>
        <p:blipFill rotWithShape="1">
          <a:blip r:embed="rId3">
            <a:alphaModFix/>
          </a:blip>
          <a:srcRect b="0" l="0" r="0" t="0"/>
          <a:stretch/>
        </p:blipFill>
        <p:spPr>
          <a:xfrm>
            <a:off x="3581400" y="4800599"/>
            <a:ext cx="1943100" cy="27877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2"/>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8" name="Google Shape;88;p12"/>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accent1"/>
              </a:buClr>
              <a:buSzPts val="2176"/>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1"/>
              </a:buClr>
              <a:buSzPts val="1904"/>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accent1"/>
              </a:buClr>
              <a:buSzPts val="1632"/>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1"/>
              </a:buClr>
              <a:buSzPts val="136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accent1"/>
              </a:buClr>
              <a:buSzPts val="136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9" name="Google Shape;89;p12"/>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accent1"/>
              </a:buClr>
              <a:buSzPts val="952"/>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accent1"/>
              </a:buClr>
              <a:buSzPts val="816"/>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accent1"/>
              </a:buClr>
              <a:buSzPts val="68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accent1"/>
              </a:buClr>
              <a:buSzPts val="612"/>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accent1"/>
              </a:buClr>
              <a:buSzPts val="612"/>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90" name="Google Shape;90;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1" name="Google Shape;91;p12"/>
          <p:cNvCxnSpPr/>
          <p:nvPr/>
        </p:nvCxnSpPr>
        <p:spPr>
          <a:xfrm>
            <a:off x="457200" y="46863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92" name="Google Shape;92;p12"/>
          <p:cNvPicPr preferRelativeResize="0"/>
          <p:nvPr/>
        </p:nvPicPr>
        <p:blipFill rotWithShape="1">
          <a:blip r:embed="rId2">
            <a:alphaModFix/>
          </a:blip>
          <a:srcRect b="0" l="0" r="0" t="0"/>
          <a:stretch/>
        </p:blipFill>
        <p:spPr>
          <a:xfrm>
            <a:off x="476573" y="4706154"/>
            <a:ext cx="1524000" cy="426720"/>
          </a:xfrm>
          <a:prstGeom prst="rect">
            <a:avLst/>
          </a:prstGeom>
          <a:noFill/>
          <a:ln>
            <a:noFill/>
          </a:ln>
        </p:spPr>
      </p:pic>
      <p:pic>
        <p:nvPicPr>
          <p:cNvPr descr="FearlessIdeas-01.png" id="93" name="Google Shape;93;p12"/>
          <p:cNvPicPr preferRelativeResize="0"/>
          <p:nvPr/>
        </p:nvPicPr>
        <p:blipFill rotWithShape="1">
          <a:blip r:embed="rId3">
            <a:alphaModFix/>
          </a:blip>
          <a:srcRect b="0" l="0" r="0" t="0"/>
          <a:stretch/>
        </p:blipFill>
        <p:spPr>
          <a:xfrm>
            <a:off x="3581400" y="4800599"/>
            <a:ext cx="1943100" cy="27877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6" name="Google Shape;96;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80"/>
              </a:spcBef>
              <a:spcAft>
                <a:spcPts val="0"/>
              </a:spcAft>
              <a:buSzPts val="2800"/>
              <a:buNone/>
              <a:defRPr sz="2800"/>
            </a:lvl1pPr>
            <a:lvl2pPr lvl="1" rtl="0" algn="ctr">
              <a:lnSpc>
                <a:spcPct val="100000"/>
              </a:lnSpc>
              <a:spcBef>
                <a:spcPts val="520"/>
              </a:spcBef>
              <a:spcAft>
                <a:spcPts val="0"/>
              </a:spcAft>
              <a:buSzPts val="2800"/>
              <a:buNone/>
              <a:defRPr sz="2800"/>
            </a:lvl2pPr>
            <a:lvl3pPr lvl="2" rtl="0" algn="ctr">
              <a:lnSpc>
                <a:spcPct val="100000"/>
              </a:lnSpc>
              <a:spcBef>
                <a:spcPts val="420"/>
              </a:spcBef>
              <a:spcAft>
                <a:spcPts val="0"/>
              </a:spcAft>
              <a:buSzPts val="2800"/>
              <a:buNone/>
              <a:defRPr sz="2800"/>
            </a:lvl3pPr>
            <a:lvl4pPr lvl="3" rtl="0" algn="ctr">
              <a:lnSpc>
                <a:spcPct val="100000"/>
              </a:lnSpc>
              <a:spcBef>
                <a:spcPts val="320"/>
              </a:spcBef>
              <a:spcAft>
                <a:spcPts val="0"/>
              </a:spcAft>
              <a:buSzPts val="2800"/>
              <a:buNone/>
              <a:defRPr sz="2800"/>
            </a:lvl4pPr>
            <a:lvl5pPr lvl="4" rtl="0" algn="ctr">
              <a:lnSpc>
                <a:spcPct val="100000"/>
              </a:lnSpc>
              <a:spcBef>
                <a:spcPts val="26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97" name="Google Shape;97;p1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1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28600" lvl="0" marL="457200" rtl="0">
              <a:spcBef>
                <a:spcPts val="680"/>
              </a:spcBef>
              <a:spcAft>
                <a:spcPts val="0"/>
              </a:spcAft>
              <a:buSzPts val="2312"/>
              <a:buNone/>
              <a:defRPr/>
            </a:lvl1pPr>
            <a:lvl2pPr indent="-340868" lvl="1" marL="914400" rtl="0">
              <a:spcBef>
                <a:spcPts val="520"/>
              </a:spcBef>
              <a:spcAft>
                <a:spcPts val="0"/>
              </a:spcAft>
              <a:buSzPts val="1768"/>
              <a:buChar char="•"/>
              <a:defRPr/>
            </a:lvl2pPr>
            <a:lvl3pPr indent="-319278" lvl="2" marL="1371600" rtl="0">
              <a:spcBef>
                <a:spcPts val="420"/>
              </a:spcBef>
              <a:spcAft>
                <a:spcPts val="0"/>
              </a:spcAft>
              <a:buSzPts val="1428"/>
              <a:buChar char="•"/>
              <a:defRPr/>
            </a:lvl3pPr>
            <a:lvl4pPr indent="-297688" lvl="3" marL="1828800" rtl="0">
              <a:spcBef>
                <a:spcPts val="320"/>
              </a:spcBef>
              <a:spcAft>
                <a:spcPts val="0"/>
              </a:spcAft>
              <a:buSzPts val="1088"/>
              <a:buChar char="•"/>
              <a:defRPr/>
            </a:lvl4pPr>
            <a:lvl5pPr indent="-284733" lvl="4" marL="2286000" rtl="0">
              <a:spcBef>
                <a:spcPts val="260"/>
              </a:spcBef>
              <a:spcAft>
                <a:spcPts val="0"/>
              </a:spcAft>
              <a:buSzPts val="884"/>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01" name="Google Shape;101;p1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1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228600" lvl="0" marL="457200" rtl="0">
              <a:spcBef>
                <a:spcPts val="680"/>
              </a:spcBef>
              <a:spcAft>
                <a:spcPts val="0"/>
              </a:spcAft>
              <a:buSzPts val="1400"/>
              <a:buNone/>
              <a:defRPr sz="1400"/>
            </a:lvl1pPr>
            <a:lvl2pPr indent="-304800" lvl="1" marL="914400" rtl="0">
              <a:spcBef>
                <a:spcPts val="520"/>
              </a:spcBef>
              <a:spcAft>
                <a:spcPts val="0"/>
              </a:spcAft>
              <a:buSzPts val="1200"/>
              <a:buChar char="•"/>
              <a:defRPr sz="1200"/>
            </a:lvl2pPr>
            <a:lvl3pPr indent="-304800" lvl="2" marL="1371600" rtl="0">
              <a:spcBef>
                <a:spcPts val="420"/>
              </a:spcBef>
              <a:spcAft>
                <a:spcPts val="0"/>
              </a:spcAft>
              <a:buSzPts val="1200"/>
              <a:buChar char="•"/>
              <a:defRPr sz="1200"/>
            </a:lvl3pPr>
            <a:lvl4pPr indent="-304800" lvl="3" marL="1828800" rtl="0">
              <a:spcBef>
                <a:spcPts val="320"/>
              </a:spcBef>
              <a:spcAft>
                <a:spcPts val="0"/>
              </a:spcAft>
              <a:buSzPts val="1200"/>
              <a:buChar char="•"/>
              <a:defRPr sz="1200"/>
            </a:lvl4pPr>
            <a:lvl5pPr indent="-304800" lvl="4" marL="2286000" rtl="0">
              <a:spcBef>
                <a:spcPts val="26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105" name="Google Shape;105;p1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228600" lvl="0" marL="457200" rtl="0">
              <a:spcBef>
                <a:spcPts val="680"/>
              </a:spcBef>
              <a:spcAft>
                <a:spcPts val="0"/>
              </a:spcAft>
              <a:buSzPts val="1400"/>
              <a:buNone/>
              <a:defRPr sz="1400"/>
            </a:lvl1pPr>
            <a:lvl2pPr indent="-304800" lvl="1" marL="914400" rtl="0">
              <a:spcBef>
                <a:spcPts val="520"/>
              </a:spcBef>
              <a:spcAft>
                <a:spcPts val="0"/>
              </a:spcAft>
              <a:buSzPts val="1200"/>
              <a:buChar char="•"/>
              <a:defRPr sz="1200"/>
            </a:lvl2pPr>
            <a:lvl3pPr indent="-304800" lvl="2" marL="1371600" rtl="0">
              <a:spcBef>
                <a:spcPts val="420"/>
              </a:spcBef>
              <a:spcAft>
                <a:spcPts val="0"/>
              </a:spcAft>
              <a:buSzPts val="1200"/>
              <a:buChar char="•"/>
              <a:defRPr sz="1200"/>
            </a:lvl3pPr>
            <a:lvl4pPr indent="-304800" lvl="3" marL="1828800" rtl="0">
              <a:spcBef>
                <a:spcPts val="320"/>
              </a:spcBef>
              <a:spcAft>
                <a:spcPts val="0"/>
              </a:spcAft>
              <a:buSzPts val="1200"/>
              <a:buChar char="•"/>
              <a:defRPr sz="1200"/>
            </a:lvl4pPr>
            <a:lvl5pPr indent="-304800" lvl="4" marL="2286000" rtl="0">
              <a:spcBef>
                <a:spcPts val="26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106" name="Google Shape;106;p1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400"/>
              <a:buFont typeface="Arial"/>
              <a:buNone/>
              <a:defRPr b="1" i="0" sz="34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 name="Google Shape;19;p3"/>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80"/>
              </a:spcBef>
              <a:spcAft>
                <a:spcPts val="0"/>
              </a:spcAft>
              <a:buClr>
                <a:schemeClr val="accent1"/>
              </a:buClr>
              <a:buSzPts val="2312"/>
              <a:buFont typeface="Arial"/>
              <a:buNone/>
              <a:defRPr b="0" i="0" sz="3400" u="none" cap="none" strike="noStrike">
                <a:solidFill>
                  <a:schemeClr val="dk1"/>
                </a:solidFill>
                <a:latin typeface="Arial"/>
                <a:ea typeface="Arial"/>
                <a:cs typeface="Arial"/>
                <a:sym typeface="Arial"/>
              </a:defRPr>
            </a:lvl1pPr>
            <a:lvl2pPr indent="-228600" lvl="1" marL="914400" marR="0" rtl="0" algn="l">
              <a:lnSpc>
                <a:spcPct val="100000"/>
              </a:lnSpc>
              <a:spcBef>
                <a:spcPts val="520"/>
              </a:spcBef>
              <a:spcAft>
                <a:spcPts val="0"/>
              </a:spcAft>
              <a:buClr>
                <a:schemeClr val="accent1"/>
              </a:buClr>
              <a:buSzPts val="1768"/>
              <a:buFont typeface="Arial"/>
              <a:buNone/>
              <a:defRPr b="0" i="0" sz="2600" u="none" cap="none" strike="noStrike">
                <a:solidFill>
                  <a:schemeClr val="dk1"/>
                </a:solidFill>
                <a:latin typeface="Arial"/>
                <a:ea typeface="Arial"/>
                <a:cs typeface="Arial"/>
                <a:sym typeface="Arial"/>
              </a:defRPr>
            </a:lvl2pPr>
            <a:lvl3pPr indent="-228600" lvl="2" marL="1371600" marR="0" rtl="0" algn="l">
              <a:lnSpc>
                <a:spcPct val="100000"/>
              </a:lnSpc>
              <a:spcBef>
                <a:spcPts val="420"/>
              </a:spcBef>
              <a:spcAft>
                <a:spcPts val="0"/>
              </a:spcAft>
              <a:buClr>
                <a:schemeClr val="accent1"/>
              </a:buClr>
              <a:buSzPts val="1428"/>
              <a:buFont typeface="Arial"/>
              <a:buNone/>
              <a:defRPr b="0" i="0" sz="21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accent1"/>
              </a:buClr>
              <a:buSzPts val="1088"/>
              <a:buFont typeface="Arial"/>
              <a:buNone/>
              <a:defRPr b="0"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260"/>
              </a:spcBef>
              <a:spcAft>
                <a:spcPts val="0"/>
              </a:spcAft>
              <a:buClr>
                <a:schemeClr val="accent1"/>
              </a:buClr>
              <a:buSzPts val="884"/>
              <a:buFont typeface="Arial"/>
              <a:buNone/>
              <a:defRPr b="0" i="0" sz="13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20" name="Google Shape;20;p3"/>
          <p:cNvCxnSpPr/>
          <p:nvPr/>
        </p:nvCxnSpPr>
        <p:spPr>
          <a:xfrm>
            <a:off x="457200" y="1085850"/>
            <a:ext cx="8229600" cy="0"/>
          </a:xfrm>
          <a:prstGeom prst="straightConnector1">
            <a:avLst/>
          </a:prstGeom>
          <a:noFill/>
          <a:ln cap="flat" cmpd="sng" w="25400">
            <a:solidFill>
              <a:srgbClr val="C7CCCC"/>
            </a:solidFill>
            <a:prstDash val="solid"/>
            <a:round/>
            <a:headEnd len="sm" w="sm" type="none"/>
            <a:tailEnd len="sm" w="sm" type="none"/>
          </a:ln>
        </p:spPr>
      </p:cxnSp>
      <p:sp>
        <p:nvSpPr>
          <p:cNvPr id="21" name="Google Shape;21;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3"/>
          <p:cNvCxnSpPr/>
          <p:nvPr/>
        </p:nvCxnSpPr>
        <p:spPr>
          <a:xfrm>
            <a:off x="457200" y="46863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23" name="Google Shape;23;p3"/>
          <p:cNvPicPr preferRelativeResize="0"/>
          <p:nvPr/>
        </p:nvPicPr>
        <p:blipFill rotWithShape="1">
          <a:blip r:embed="rId2">
            <a:alphaModFix/>
          </a:blip>
          <a:srcRect b="0" l="0" r="0" t="0"/>
          <a:stretch/>
        </p:blipFill>
        <p:spPr>
          <a:xfrm>
            <a:off x="476573" y="4706154"/>
            <a:ext cx="1524000" cy="426720"/>
          </a:xfrm>
          <a:prstGeom prst="rect">
            <a:avLst/>
          </a:prstGeom>
          <a:noFill/>
          <a:ln>
            <a:noFill/>
          </a:ln>
        </p:spPr>
      </p:pic>
      <p:pic>
        <p:nvPicPr>
          <p:cNvPr descr="FearlessIdeas-01.png" id="24" name="Google Shape;24;p3"/>
          <p:cNvPicPr preferRelativeResize="0"/>
          <p:nvPr/>
        </p:nvPicPr>
        <p:blipFill rotWithShape="1">
          <a:blip r:embed="rId3">
            <a:alphaModFix/>
          </a:blip>
          <a:srcRect b="0" l="0" r="0" t="0"/>
          <a:stretch/>
        </p:blipFill>
        <p:spPr>
          <a:xfrm>
            <a:off x="3581400" y="4800599"/>
            <a:ext cx="1943100" cy="2787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 name="Shape 25"/>
        <p:cNvGrpSpPr/>
        <p:nvPr/>
      </p:nvGrpSpPr>
      <p:grpSpPr>
        <a:xfrm>
          <a:off x="0" y="0"/>
          <a:ext cx="0" cy="0"/>
          <a:chOff x="0" y="0"/>
          <a:chExt cx="0" cy="0"/>
        </a:xfrm>
      </p:grpSpPr>
      <p:sp>
        <p:nvSpPr>
          <p:cNvPr id="26" name="Google Shape;26;p4"/>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400"/>
              <a:buFont typeface="Arial"/>
              <a:buNone/>
              <a:defRPr b="1" i="0" sz="34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 name="Google Shape;27;p4"/>
          <p:cNvSpPr txBox="1"/>
          <p:nvPr>
            <p:ph idx="1" type="body"/>
          </p:nvPr>
        </p:nvSpPr>
        <p:spPr>
          <a:xfrm>
            <a:off x="457200" y="1314450"/>
            <a:ext cx="3886200" cy="4797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accent1"/>
              </a:buClr>
              <a:buSzPts val="1632"/>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136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accent1"/>
              </a:buClr>
              <a:buSzPts val="1224"/>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accent1"/>
              </a:buClr>
              <a:buSzPts val="1088"/>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088"/>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28" name="Google Shape;28;p4"/>
          <p:cNvSpPr txBox="1"/>
          <p:nvPr>
            <p:ph idx="2" type="body"/>
          </p:nvPr>
        </p:nvSpPr>
        <p:spPr>
          <a:xfrm>
            <a:off x="457200" y="1794272"/>
            <a:ext cx="3886200" cy="283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80"/>
              </a:spcBef>
              <a:spcAft>
                <a:spcPts val="0"/>
              </a:spcAft>
              <a:buClr>
                <a:schemeClr val="accent1"/>
              </a:buClr>
              <a:buSzPts val="1632"/>
              <a:buFont typeface="Arial"/>
              <a:buNone/>
              <a:defRPr b="0" i="0" sz="2400" u="none" cap="none" strike="noStrike">
                <a:solidFill>
                  <a:schemeClr val="dk1"/>
                </a:solidFill>
                <a:latin typeface="Arial"/>
                <a:ea typeface="Arial"/>
                <a:cs typeface="Arial"/>
                <a:sym typeface="Arial"/>
              </a:defRPr>
            </a:lvl1pPr>
            <a:lvl2pPr indent="-314960" lvl="1" marL="914400" marR="0" rtl="0" algn="l">
              <a:lnSpc>
                <a:spcPct val="100000"/>
              </a:lnSpc>
              <a:spcBef>
                <a:spcPts val="400"/>
              </a:spcBef>
              <a:spcAft>
                <a:spcPts val="0"/>
              </a:spcAft>
              <a:buClr>
                <a:schemeClr val="accent1"/>
              </a:buClr>
              <a:buSzPts val="1360"/>
              <a:buFont typeface="Arial"/>
              <a:buChar char="•"/>
              <a:defRPr b="0" i="0" sz="2000" u="none" cap="none" strike="noStrike">
                <a:solidFill>
                  <a:schemeClr val="dk1"/>
                </a:solidFill>
                <a:latin typeface="Arial"/>
                <a:ea typeface="Arial"/>
                <a:cs typeface="Arial"/>
                <a:sym typeface="Arial"/>
              </a:defRPr>
            </a:lvl2pPr>
            <a:lvl3pPr indent="-306324" lvl="2" marL="1371600" marR="0" rtl="0" algn="l">
              <a:lnSpc>
                <a:spcPct val="100000"/>
              </a:lnSpc>
              <a:spcBef>
                <a:spcPts val="360"/>
              </a:spcBef>
              <a:spcAft>
                <a:spcPts val="0"/>
              </a:spcAft>
              <a:buClr>
                <a:schemeClr val="accent1"/>
              </a:buClr>
              <a:buSzPts val="1224"/>
              <a:buFont typeface="Arial"/>
              <a:buChar char="•"/>
              <a:defRPr b="0" i="0" sz="1800" u="none" cap="none" strike="noStrike">
                <a:solidFill>
                  <a:schemeClr val="dk1"/>
                </a:solidFill>
                <a:latin typeface="Arial"/>
                <a:ea typeface="Arial"/>
                <a:cs typeface="Arial"/>
                <a:sym typeface="Arial"/>
              </a:defRPr>
            </a:lvl3pPr>
            <a:lvl4pPr indent="-297688" lvl="3" marL="1828800" marR="0" rtl="0" algn="l">
              <a:lnSpc>
                <a:spcPct val="100000"/>
              </a:lnSpc>
              <a:spcBef>
                <a:spcPts val="320"/>
              </a:spcBef>
              <a:spcAft>
                <a:spcPts val="0"/>
              </a:spcAft>
              <a:buClr>
                <a:schemeClr val="accent1"/>
              </a:buClr>
              <a:buSzPts val="1088"/>
              <a:buFont typeface="Arial"/>
              <a:buChar char="•"/>
              <a:defRPr b="0" i="0" sz="1600" u="none" cap="none" strike="noStrike">
                <a:solidFill>
                  <a:schemeClr val="dk1"/>
                </a:solidFill>
                <a:latin typeface="Arial"/>
                <a:ea typeface="Arial"/>
                <a:cs typeface="Arial"/>
                <a:sym typeface="Arial"/>
              </a:defRPr>
            </a:lvl4pPr>
            <a:lvl5pPr indent="-297688" lvl="4" marL="2286000" marR="0" rtl="0" algn="l">
              <a:lnSpc>
                <a:spcPct val="100000"/>
              </a:lnSpc>
              <a:spcBef>
                <a:spcPts val="320"/>
              </a:spcBef>
              <a:spcAft>
                <a:spcPts val="0"/>
              </a:spcAft>
              <a:buClr>
                <a:schemeClr val="accent1"/>
              </a:buClr>
              <a:buSzPts val="1088"/>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29" name="Google Shape;29;p4"/>
          <p:cNvSpPr txBox="1"/>
          <p:nvPr>
            <p:ph idx="3" type="body"/>
          </p:nvPr>
        </p:nvSpPr>
        <p:spPr>
          <a:xfrm>
            <a:off x="4800600" y="1314450"/>
            <a:ext cx="3886200" cy="4797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chemeClr val="accent1"/>
              </a:buClr>
              <a:buSzPts val="1632"/>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400"/>
              </a:spcBef>
              <a:spcAft>
                <a:spcPts val="0"/>
              </a:spcAft>
              <a:buClr>
                <a:schemeClr val="accent1"/>
              </a:buClr>
              <a:buSzPts val="136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accent1"/>
              </a:buClr>
              <a:buSzPts val="1224"/>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20"/>
              </a:spcBef>
              <a:spcAft>
                <a:spcPts val="0"/>
              </a:spcAft>
              <a:buClr>
                <a:schemeClr val="accent1"/>
              </a:buClr>
              <a:buSzPts val="1088"/>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100000"/>
              </a:lnSpc>
              <a:spcBef>
                <a:spcPts val="320"/>
              </a:spcBef>
              <a:spcAft>
                <a:spcPts val="0"/>
              </a:spcAft>
              <a:buClr>
                <a:schemeClr val="accent1"/>
              </a:buClr>
              <a:buSzPts val="1088"/>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100000"/>
              </a:lnSpc>
              <a:spcBef>
                <a:spcPts val="32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30" name="Google Shape;30;p4"/>
          <p:cNvSpPr txBox="1"/>
          <p:nvPr>
            <p:ph idx="4" type="body"/>
          </p:nvPr>
        </p:nvSpPr>
        <p:spPr>
          <a:xfrm>
            <a:off x="4800600" y="1794272"/>
            <a:ext cx="3886200" cy="283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480"/>
              </a:spcBef>
              <a:spcAft>
                <a:spcPts val="0"/>
              </a:spcAft>
              <a:buClr>
                <a:schemeClr val="accent1"/>
              </a:buClr>
              <a:buSzPts val="1632"/>
              <a:buFont typeface="Arial"/>
              <a:buNone/>
              <a:defRPr b="0" i="0" sz="2400" u="none" cap="none" strike="noStrike">
                <a:solidFill>
                  <a:schemeClr val="dk1"/>
                </a:solidFill>
                <a:latin typeface="Arial"/>
                <a:ea typeface="Arial"/>
                <a:cs typeface="Arial"/>
                <a:sym typeface="Arial"/>
              </a:defRPr>
            </a:lvl1pPr>
            <a:lvl2pPr indent="-314960" lvl="1" marL="914400" marR="0" rtl="0" algn="l">
              <a:lnSpc>
                <a:spcPct val="100000"/>
              </a:lnSpc>
              <a:spcBef>
                <a:spcPts val="400"/>
              </a:spcBef>
              <a:spcAft>
                <a:spcPts val="0"/>
              </a:spcAft>
              <a:buClr>
                <a:schemeClr val="accent1"/>
              </a:buClr>
              <a:buSzPts val="1360"/>
              <a:buFont typeface="Arial"/>
              <a:buChar char="•"/>
              <a:defRPr b="0" i="0" sz="2000" u="none" cap="none" strike="noStrike">
                <a:solidFill>
                  <a:schemeClr val="dk1"/>
                </a:solidFill>
                <a:latin typeface="Arial"/>
                <a:ea typeface="Arial"/>
                <a:cs typeface="Arial"/>
                <a:sym typeface="Arial"/>
              </a:defRPr>
            </a:lvl2pPr>
            <a:lvl3pPr indent="-306324" lvl="2" marL="1371600" marR="0" rtl="0" algn="l">
              <a:lnSpc>
                <a:spcPct val="100000"/>
              </a:lnSpc>
              <a:spcBef>
                <a:spcPts val="360"/>
              </a:spcBef>
              <a:spcAft>
                <a:spcPts val="0"/>
              </a:spcAft>
              <a:buClr>
                <a:schemeClr val="accent1"/>
              </a:buClr>
              <a:buSzPts val="1224"/>
              <a:buFont typeface="Arial"/>
              <a:buChar char="•"/>
              <a:defRPr b="0" i="0" sz="1800" u="none" cap="none" strike="noStrike">
                <a:solidFill>
                  <a:schemeClr val="dk1"/>
                </a:solidFill>
                <a:latin typeface="Arial"/>
                <a:ea typeface="Arial"/>
                <a:cs typeface="Arial"/>
                <a:sym typeface="Arial"/>
              </a:defRPr>
            </a:lvl3pPr>
            <a:lvl4pPr indent="-297688" lvl="3" marL="1828800" marR="0" rtl="0" algn="l">
              <a:lnSpc>
                <a:spcPct val="100000"/>
              </a:lnSpc>
              <a:spcBef>
                <a:spcPts val="320"/>
              </a:spcBef>
              <a:spcAft>
                <a:spcPts val="0"/>
              </a:spcAft>
              <a:buClr>
                <a:schemeClr val="accent1"/>
              </a:buClr>
              <a:buSzPts val="1088"/>
              <a:buFont typeface="Arial"/>
              <a:buChar char="•"/>
              <a:defRPr b="0" i="0" sz="1600" u="none" cap="none" strike="noStrike">
                <a:solidFill>
                  <a:schemeClr val="dk1"/>
                </a:solidFill>
                <a:latin typeface="Arial"/>
                <a:ea typeface="Arial"/>
                <a:cs typeface="Arial"/>
                <a:sym typeface="Arial"/>
              </a:defRPr>
            </a:lvl4pPr>
            <a:lvl5pPr indent="-297688" lvl="4" marL="2286000" marR="0" rtl="0" algn="l">
              <a:lnSpc>
                <a:spcPct val="100000"/>
              </a:lnSpc>
              <a:spcBef>
                <a:spcPts val="320"/>
              </a:spcBef>
              <a:spcAft>
                <a:spcPts val="0"/>
              </a:spcAft>
              <a:buClr>
                <a:schemeClr val="accent1"/>
              </a:buClr>
              <a:buSzPts val="1088"/>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cxnSp>
        <p:nvCxnSpPr>
          <p:cNvPr id="31" name="Google Shape;31;p4"/>
          <p:cNvCxnSpPr/>
          <p:nvPr/>
        </p:nvCxnSpPr>
        <p:spPr>
          <a:xfrm>
            <a:off x="457200" y="1085850"/>
            <a:ext cx="8229600" cy="0"/>
          </a:xfrm>
          <a:prstGeom prst="straightConnector1">
            <a:avLst/>
          </a:prstGeom>
          <a:noFill/>
          <a:ln cap="flat" cmpd="sng" w="25400">
            <a:solidFill>
              <a:srgbClr val="C7CCCC"/>
            </a:solidFill>
            <a:prstDash val="solid"/>
            <a:round/>
            <a:headEnd len="sm" w="sm" type="none"/>
            <a:tailEnd len="sm" w="sm" type="none"/>
          </a:ln>
        </p:spPr>
      </p:cxnSp>
      <p:cxnSp>
        <p:nvCxnSpPr>
          <p:cNvPr id="32" name="Google Shape;32;p4"/>
          <p:cNvCxnSpPr/>
          <p:nvPr/>
        </p:nvCxnSpPr>
        <p:spPr>
          <a:xfrm>
            <a:off x="4572000" y="1314450"/>
            <a:ext cx="0" cy="3086100"/>
          </a:xfrm>
          <a:prstGeom prst="straightConnector1">
            <a:avLst/>
          </a:prstGeom>
          <a:noFill/>
          <a:ln cap="flat" cmpd="sng" w="25400">
            <a:solidFill>
              <a:srgbClr val="C7CCCC"/>
            </a:solidFill>
            <a:prstDash val="solid"/>
            <a:round/>
            <a:headEnd len="sm" w="sm" type="none"/>
            <a:tailEnd len="sm" w="sm" type="none"/>
          </a:ln>
        </p:spPr>
      </p:cxnSp>
      <p:sp>
        <p:nvSpPr>
          <p:cNvPr id="33" name="Google Shape;33;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4" name="Google Shape;34;p4"/>
          <p:cNvCxnSpPr/>
          <p:nvPr/>
        </p:nvCxnSpPr>
        <p:spPr>
          <a:xfrm>
            <a:off x="457200" y="46863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35" name="Google Shape;35;p4"/>
          <p:cNvPicPr preferRelativeResize="0"/>
          <p:nvPr/>
        </p:nvPicPr>
        <p:blipFill rotWithShape="1">
          <a:blip r:embed="rId2">
            <a:alphaModFix/>
          </a:blip>
          <a:srcRect b="0" l="0" r="0" t="0"/>
          <a:stretch/>
        </p:blipFill>
        <p:spPr>
          <a:xfrm>
            <a:off x="476573" y="4706154"/>
            <a:ext cx="1524000" cy="426720"/>
          </a:xfrm>
          <a:prstGeom prst="rect">
            <a:avLst/>
          </a:prstGeom>
          <a:noFill/>
          <a:ln>
            <a:noFill/>
          </a:ln>
        </p:spPr>
      </p:pic>
      <p:pic>
        <p:nvPicPr>
          <p:cNvPr descr="FearlessIdeas-01.png" id="36" name="Google Shape;36;p4"/>
          <p:cNvPicPr preferRelativeResize="0"/>
          <p:nvPr/>
        </p:nvPicPr>
        <p:blipFill rotWithShape="1">
          <a:blip r:embed="rId3">
            <a:alphaModFix/>
          </a:blip>
          <a:srcRect b="0" l="0" r="0" t="0"/>
          <a:stretch/>
        </p:blipFill>
        <p:spPr>
          <a:xfrm>
            <a:off x="3581400" y="4800599"/>
            <a:ext cx="1943100" cy="2787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5"/>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400"/>
              <a:buFont typeface="Arial"/>
              <a:buNone/>
              <a:defRPr b="1" i="0" sz="34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cxnSp>
        <p:nvCxnSpPr>
          <p:cNvPr id="39" name="Google Shape;39;p5"/>
          <p:cNvCxnSpPr/>
          <p:nvPr/>
        </p:nvCxnSpPr>
        <p:spPr>
          <a:xfrm>
            <a:off x="457200" y="1085850"/>
            <a:ext cx="8229600" cy="0"/>
          </a:xfrm>
          <a:prstGeom prst="straightConnector1">
            <a:avLst/>
          </a:prstGeom>
          <a:noFill/>
          <a:ln cap="flat" cmpd="sng" w="25400">
            <a:solidFill>
              <a:srgbClr val="C7CCCC"/>
            </a:solidFill>
            <a:prstDash val="solid"/>
            <a:round/>
            <a:headEnd len="sm" w="sm" type="none"/>
            <a:tailEnd len="sm" w="sm" type="none"/>
          </a:ln>
        </p:spPr>
      </p:cxnSp>
      <p:sp>
        <p:nvSpPr>
          <p:cNvPr id="40" name="Google Shape;40;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5"/>
          <p:cNvCxnSpPr/>
          <p:nvPr/>
        </p:nvCxnSpPr>
        <p:spPr>
          <a:xfrm>
            <a:off x="457200" y="46863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42" name="Google Shape;42;p5"/>
          <p:cNvPicPr preferRelativeResize="0"/>
          <p:nvPr/>
        </p:nvPicPr>
        <p:blipFill rotWithShape="1">
          <a:blip r:embed="rId2">
            <a:alphaModFix/>
          </a:blip>
          <a:srcRect b="0" l="0" r="0" t="0"/>
          <a:stretch/>
        </p:blipFill>
        <p:spPr>
          <a:xfrm>
            <a:off x="476573" y="4706154"/>
            <a:ext cx="1524000" cy="426720"/>
          </a:xfrm>
          <a:prstGeom prst="rect">
            <a:avLst/>
          </a:prstGeom>
          <a:noFill/>
          <a:ln>
            <a:noFill/>
          </a:ln>
        </p:spPr>
      </p:pic>
      <p:pic>
        <p:nvPicPr>
          <p:cNvPr descr="FearlessIdeas-01.png" id="43" name="Google Shape;43;p5"/>
          <p:cNvPicPr preferRelativeResize="0"/>
          <p:nvPr/>
        </p:nvPicPr>
        <p:blipFill rotWithShape="1">
          <a:blip r:embed="rId3">
            <a:alphaModFix/>
          </a:blip>
          <a:srcRect b="0" l="0" r="0" t="0"/>
          <a:stretch/>
        </p:blipFill>
        <p:spPr>
          <a:xfrm>
            <a:off x="3581400" y="4800599"/>
            <a:ext cx="1943100" cy="2787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4" name="Shape 44"/>
        <p:cNvGrpSpPr/>
        <p:nvPr/>
      </p:nvGrpSpPr>
      <p:grpSpPr>
        <a:xfrm>
          <a:off x="0" y="0"/>
          <a:ext cx="0" cy="0"/>
          <a:chOff x="0" y="0"/>
          <a:chExt cx="0" cy="0"/>
        </a:xfrm>
      </p:grpSpPr>
      <p:sp>
        <p:nvSpPr>
          <p:cNvPr id="45" name="Google Shape;45;p6"/>
          <p:cNvSpPr txBox="1"/>
          <p:nvPr>
            <p:ph type="title"/>
          </p:nvPr>
        </p:nvSpPr>
        <p:spPr>
          <a:xfrm>
            <a:off x="457201" y="204787"/>
            <a:ext cx="3008400" cy="8715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Arial"/>
              <a:buNone/>
              <a:defRPr b="1" i="0" sz="20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6" name="Google Shape;46;p6"/>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40"/>
              </a:spcBef>
              <a:spcAft>
                <a:spcPts val="0"/>
              </a:spcAft>
              <a:buClr>
                <a:schemeClr val="accent1"/>
              </a:buClr>
              <a:buSzPts val="2176"/>
              <a:buFont typeface="Arial"/>
              <a:buNone/>
              <a:defRPr b="0" i="0" sz="3200" u="none" cap="none" strike="noStrike">
                <a:solidFill>
                  <a:schemeClr val="dk1"/>
                </a:solidFill>
                <a:latin typeface="Arial"/>
                <a:ea typeface="Arial"/>
                <a:cs typeface="Arial"/>
                <a:sym typeface="Arial"/>
              </a:defRPr>
            </a:lvl1pPr>
            <a:lvl2pPr indent="-349504" lvl="1" marL="914400" marR="0" rtl="0" algn="l">
              <a:lnSpc>
                <a:spcPct val="100000"/>
              </a:lnSpc>
              <a:spcBef>
                <a:spcPts val="560"/>
              </a:spcBef>
              <a:spcAft>
                <a:spcPts val="0"/>
              </a:spcAft>
              <a:buClr>
                <a:schemeClr val="accent1"/>
              </a:buClr>
              <a:buSzPts val="1904"/>
              <a:buFont typeface="Arial"/>
              <a:buChar char="•"/>
              <a:defRPr b="0" i="0" sz="2800" u="none" cap="none" strike="noStrike">
                <a:solidFill>
                  <a:schemeClr val="dk1"/>
                </a:solidFill>
                <a:latin typeface="Arial"/>
                <a:ea typeface="Arial"/>
                <a:cs typeface="Arial"/>
                <a:sym typeface="Arial"/>
              </a:defRPr>
            </a:lvl2pPr>
            <a:lvl3pPr indent="-332232" lvl="2" marL="1371600" marR="0" rtl="0" algn="l">
              <a:lnSpc>
                <a:spcPct val="100000"/>
              </a:lnSpc>
              <a:spcBef>
                <a:spcPts val="480"/>
              </a:spcBef>
              <a:spcAft>
                <a:spcPts val="0"/>
              </a:spcAft>
              <a:buClr>
                <a:schemeClr val="accent1"/>
              </a:buClr>
              <a:buSzPts val="1632"/>
              <a:buFont typeface="Arial"/>
              <a:buChar char="•"/>
              <a:defRPr b="0" i="0" sz="2400" u="none" cap="none" strike="noStrike">
                <a:solidFill>
                  <a:schemeClr val="dk1"/>
                </a:solidFill>
                <a:latin typeface="Arial"/>
                <a:ea typeface="Arial"/>
                <a:cs typeface="Arial"/>
                <a:sym typeface="Arial"/>
              </a:defRPr>
            </a:lvl3pPr>
            <a:lvl4pPr indent="-314960" lvl="3" marL="1828800" marR="0" rtl="0" algn="l">
              <a:lnSpc>
                <a:spcPct val="100000"/>
              </a:lnSpc>
              <a:spcBef>
                <a:spcPts val="400"/>
              </a:spcBef>
              <a:spcAft>
                <a:spcPts val="0"/>
              </a:spcAft>
              <a:buClr>
                <a:schemeClr val="accent1"/>
              </a:buClr>
              <a:buSzPts val="1360"/>
              <a:buFont typeface="Arial"/>
              <a:buChar char="•"/>
              <a:defRPr b="0" i="0" sz="2000" u="none" cap="none" strike="noStrike">
                <a:solidFill>
                  <a:schemeClr val="dk1"/>
                </a:solidFill>
                <a:latin typeface="Arial"/>
                <a:ea typeface="Arial"/>
                <a:cs typeface="Arial"/>
                <a:sym typeface="Arial"/>
              </a:defRPr>
            </a:lvl4pPr>
            <a:lvl5pPr indent="-314960" lvl="4" marL="2286000" marR="0" rtl="0" algn="l">
              <a:lnSpc>
                <a:spcPct val="100000"/>
              </a:lnSpc>
              <a:spcBef>
                <a:spcPts val="400"/>
              </a:spcBef>
              <a:spcAft>
                <a:spcPts val="0"/>
              </a:spcAft>
              <a:buClr>
                <a:schemeClr val="accent1"/>
              </a:buClr>
              <a:buSzPts val="136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7" name="Google Shape;47;p6"/>
          <p:cNvSpPr txBox="1"/>
          <p:nvPr>
            <p:ph idx="2" type="body"/>
          </p:nvPr>
        </p:nvSpPr>
        <p:spPr>
          <a:xfrm>
            <a:off x="457201" y="1076326"/>
            <a:ext cx="3008400" cy="3518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chemeClr val="accent1"/>
              </a:buClr>
              <a:buSzPts val="952"/>
              <a:buFont typeface="Arial"/>
              <a:buNone/>
              <a:defRPr b="0" i="0" sz="1400" u="none" cap="none" strike="noStrike">
                <a:solidFill>
                  <a:schemeClr val="dk1"/>
                </a:solidFill>
                <a:latin typeface="Arial"/>
                <a:ea typeface="Arial"/>
                <a:cs typeface="Arial"/>
                <a:sym typeface="Arial"/>
              </a:defRPr>
            </a:lvl1pPr>
            <a:lvl2pPr indent="-228600" lvl="1" marL="914400" marR="0" rtl="0" algn="l">
              <a:lnSpc>
                <a:spcPct val="100000"/>
              </a:lnSpc>
              <a:spcBef>
                <a:spcPts val="240"/>
              </a:spcBef>
              <a:spcAft>
                <a:spcPts val="0"/>
              </a:spcAft>
              <a:buClr>
                <a:schemeClr val="accent1"/>
              </a:buClr>
              <a:buSzPts val="816"/>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200"/>
              </a:spcBef>
              <a:spcAft>
                <a:spcPts val="0"/>
              </a:spcAft>
              <a:buClr>
                <a:schemeClr val="accent1"/>
              </a:buClr>
              <a:buSzPts val="68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180"/>
              </a:spcBef>
              <a:spcAft>
                <a:spcPts val="0"/>
              </a:spcAft>
              <a:buClr>
                <a:schemeClr val="accent1"/>
              </a:buClr>
              <a:buSzPts val="612"/>
              <a:buFont typeface="Arial"/>
              <a:buNone/>
              <a:defRPr b="0" i="0" sz="900" u="none" cap="none" strike="noStrike">
                <a:solidFill>
                  <a:schemeClr val="dk1"/>
                </a:solidFill>
                <a:latin typeface="Arial"/>
                <a:ea typeface="Arial"/>
                <a:cs typeface="Arial"/>
                <a:sym typeface="Arial"/>
              </a:defRPr>
            </a:lvl4pPr>
            <a:lvl5pPr indent="-228600" lvl="4" marL="2286000" marR="0" rtl="0" algn="l">
              <a:lnSpc>
                <a:spcPct val="100000"/>
              </a:lnSpc>
              <a:spcBef>
                <a:spcPts val="180"/>
              </a:spcBef>
              <a:spcAft>
                <a:spcPts val="0"/>
              </a:spcAft>
              <a:buClr>
                <a:schemeClr val="accent1"/>
              </a:buClr>
              <a:buSzPts val="612"/>
              <a:buFont typeface="Arial"/>
              <a:buNone/>
              <a:defRPr b="0" i="0" sz="900" u="none" cap="none" strike="noStrike">
                <a:solidFill>
                  <a:schemeClr val="dk1"/>
                </a:solidFill>
                <a:latin typeface="Arial"/>
                <a:ea typeface="Arial"/>
                <a:cs typeface="Arial"/>
                <a:sym typeface="Arial"/>
              </a:defRPr>
            </a:lvl5pPr>
            <a:lvl6pPr indent="-228600" lvl="5" marL="27432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6pPr>
            <a:lvl7pPr indent="-228600" lvl="6" marL="32004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7pPr>
            <a:lvl8pPr indent="-228600" lvl="7" marL="36576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8pPr>
            <a:lvl9pPr indent="-228600" lvl="8" marL="4114800" marR="0" rtl="0" algn="l">
              <a:lnSpc>
                <a:spcPct val="100000"/>
              </a:lnSpc>
              <a:spcBef>
                <a:spcPts val="18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9pPr>
          </a:lstStyle>
          <a:p/>
        </p:txBody>
      </p:sp>
      <p:sp>
        <p:nvSpPr>
          <p:cNvPr id="48" name="Google Shape;48;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 name="Google Shape;49;p6"/>
          <p:cNvCxnSpPr/>
          <p:nvPr/>
        </p:nvCxnSpPr>
        <p:spPr>
          <a:xfrm>
            <a:off x="457200" y="46863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50" name="Google Shape;50;p6"/>
          <p:cNvPicPr preferRelativeResize="0"/>
          <p:nvPr/>
        </p:nvPicPr>
        <p:blipFill rotWithShape="1">
          <a:blip r:embed="rId2">
            <a:alphaModFix/>
          </a:blip>
          <a:srcRect b="0" l="0" r="0" t="0"/>
          <a:stretch/>
        </p:blipFill>
        <p:spPr>
          <a:xfrm>
            <a:off x="476573" y="4706154"/>
            <a:ext cx="1524000" cy="426720"/>
          </a:xfrm>
          <a:prstGeom prst="rect">
            <a:avLst/>
          </a:prstGeom>
          <a:noFill/>
          <a:ln>
            <a:noFill/>
          </a:ln>
        </p:spPr>
      </p:pic>
      <p:pic>
        <p:nvPicPr>
          <p:cNvPr descr="FearlessIdeas-01.png" id="51" name="Google Shape;51;p6"/>
          <p:cNvPicPr preferRelativeResize="0"/>
          <p:nvPr/>
        </p:nvPicPr>
        <p:blipFill rotWithShape="1">
          <a:blip r:embed="rId3">
            <a:alphaModFix/>
          </a:blip>
          <a:srcRect b="0" l="0" r="0" t="0"/>
          <a:stretch/>
        </p:blipFill>
        <p:spPr>
          <a:xfrm>
            <a:off x="3581400" y="4800599"/>
            <a:ext cx="1943100" cy="2787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ontact">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descr="UMD_primary_mark_vertical_white_black_type.png" id="53" name="Google Shape;53;p7"/>
          <p:cNvPicPr preferRelativeResize="0"/>
          <p:nvPr/>
        </p:nvPicPr>
        <p:blipFill rotWithShape="1">
          <a:blip r:embed="rId3">
            <a:alphaModFix/>
          </a:blip>
          <a:srcRect b="0" l="0" r="0" t="0"/>
          <a:stretch/>
        </p:blipFill>
        <p:spPr>
          <a:xfrm>
            <a:off x="3009901" y="2114550"/>
            <a:ext cx="3114081" cy="1446215"/>
          </a:xfrm>
          <a:prstGeom prst="rect">
            <a:avLst/>
          </a:prstGeom>
          <a:noFill/>
          <a:ln>
            <a:noFill/>
          </a:ln>
        </p:spPr>
      </p:pic>
      <p:sp>
        <p:nvSpPr>
          <p:cNvPr id="54" name="Google Shape;54;p7"/>
          <p:cNvSpPr txBox="1"/>
          <p:nvPr>
            <p:ph idx="1" type="body"/>
          </p:nvPr>
        </p:nvSpPr>
        <p:spPr>
          <a:xfrm>
            <a:off x="0" y="3943350"/>
            <a:ext cx="9144000" cy="12003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260"/>
              </a:spcBef>
              <a:spcAft>
                <a:spcPts val="0"/>
              </a:spcAft>
              <a:buClr>
                <a:schemeClr val="accent1"/>
              </a:buClr>
              <a:buSzPts val="884"/>
              <a:buFont typeface="Arial"/>
              <a:buNone/>
              <a:defRPr b="1" i="0" sz="1300" u="none" cap="none" strike="noStrike">
                <a:solidFill>
                  <a:schemeClr val="lt2"/>
                </a:solidFill>
                <a:latin typeface="Arial"/>
                <a:ea typeface="Arial"/>
                <a:cs typeface="Arial"/>
                <a:sym typeface="Arial"/>
              </a:defRPr>
            </a:lvl1pPr>
            <a:lvl2pPr indent="-340868" lvl="1" marL="914400" marR="0" rtl="0" algn="l">
              <a:lnSpc>
                <a:spcPct val="100000"/>
              </a:lnSpc>
              <a:spcBef>
                <a:spcPts val="520"/>
              </a:spcBef>
              <a:spcAft>
                <a:spcPts val="0"/>
              </a:spcAft>
              <a:buClr>
                <a:schemeClr val="accent1"/>
              </a:buClr>
              <a:buSzPts val="1768"/>
              <a:buFont typeface="Arial"/>
              <a:buChar char="•"/>
              <a:defRPr b="0" i="0" sz="2600" u="none" cap="none" strike="noStrike">
                <a:solidFill>
                  <a:schemeClr val="dk1"/>
                </a:solidFill>
                <a:latin typeface="Arial"/>
                <a:ea typeface="Arial"/>
                <a:cs typeface="Arial"/>
                <a:sym typeface="Arial"/>
              </a:defRPr>
            </a:lvl2pPr>
            <a:lvl3pPr indent="-319278" lvl="2" marL="1371600" marR="0" rtl="0" algn="l">
              <a:lnSpc>
                <a:spcPct val="100000"/>
              </a:lnSpc>
              <a:spcBef>
                <a:spcPts val="420"/>
              </a:spcBef>
              <a:spcAft>
                <a:spcPts val="0"/>
              </a:spcAft>
              <a:buClr>
                <a:schemeClr val="accent1"/>
              </a:buClr>
              <a:buSzPts val="1428"/>
              <a:buFont typeface="Arial"/>
              <a:buChar char="•"/>
              <a:defRPr b="0" i="0" sz="2100" u="none" cap="none" strike="noStrike">
                <a:solidFill>
                  <a:schemeClr val="dk1"/>
                </a:solidFill>
                <a:latin typeface="Arial"/>
                <a:ea typeface="Arial"/>
                <a:cs typeface="Arial"/>
                <a:sym typeface="Arial"/>
              </a:defRPr>
            </a:lvl3pPr>
            <a:lvl4pPr indent="-297688" lvl="3" marL="1828800" marR="0" rtl="0" algn="l">
              <a:lnSpc>
                <a:spcPct val="100000"/>
              </a:lnSpc>
              <a:spcBef>
                <a:spcPts val="320"/>
              </a:spcBef>
              <a:spcAft>
                <a:spcPts val="0"/>
              </a:spcAft>
              <a:buClr>
                <a:schemeClr val="accent1"/>
              </a:buClr>
              <a:buSzPts val="1088"/>
              <a:buFont typeface="Arial"/>
              <a:buChar char="•"/>
              <a:defRPr b="0" i="0" sz="1600" u="none" cap="none" strike="noStrike">
                <a:solidFill>
                  <a:schemeClr val="dk1"/>
                </a:solidFill>
                <a:latin typeface="Arial"/>
                <a:ea typeface="Arial"/>
                <a:cs typeface="Arial"/>
                <a:sym typeface="Arial"/>
              </a:defRPr>
            </a:lvl4pPr>
            <a:lvl5pPr indent="-284733" lvl="4" marL="2286000" marR="0" rtl="0" algn="l">
              <a:lnSpc>
                <a:spcPct val="100000"/>
              </a:lnSpc>
              <a:spcBef>
                <a:spcPts val="260"/>
              </a:spcBef>
              <a:spcAft>
                <a:spcPts val="0"/>
              </a:spcAft>
              <a:buClr>
                <a:schemeClr val="accent1"/>
              </a:buClr>
              <a:buSzPts val="884"/>
              <a:buFont typeface="Arial"/>
              <a:buChar char="•"/>
              <a:defRPr b="0" i="0" sz="13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5" name="Google Shape;55;p7"/>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a:buNone/>
              <a:defRPr sz="1300">
                <a:solidFill>
                  <a:schemeClr val="lt2"/>
                </a:solidFill>
              </a:defRPr>
            </a:lvl1pPr>
            <a:lvl2pPr lvl="1">
              <a:buNone/>
              <a:defRPr sz="1300">
                <a:solidFill>
                  <a:schemeClr val="lt2"/>
                </a:solidFill>
              </a:defRPr>
            </a:lvl2pPr>
            <a:lvl3pPr lvl="2">
              <a:buNone/>
              <a:defRPr sz="1300">
                <a:solidFill>
                  <a:schemeClr val="lt2"/>
                </a:solidFill>
              </a:defRPr>
            </a:lvl3pPr>
            <a:lvl4pPr lvl="3">
              <a:buNone/>
              <a:defRPr sz="1300">
                <a:solidFill>
                  <a:schemeClr val="lt2"/>
                </a:solidFill>
              </a:defRPr>
            </a:lvl4pPr>
            <a:lvl5pPr lvl="4">
              <a:buNone/>
              <a:defRPr sz="1300">
                <a:solidFill>
                  <a:schemeClr val="lt2"/>
                </a:solidFill>
              </a:defRPr>
            </a:lvl5pPr>
            <a:lvl6pPr lvl="5">
              <a:buNone/>
              <a:defRPr sz="1300">
                <a:solidFill>
                  <a:schemeClr val="lt2"/>
                </a:solidFill>
              </a:defRPr>
            </a:lvl6pPr>
            <a:lvl7pPr lvl="6">
              <a:buNone/>
              <a:defRPr sz="1300">
                <a:solidFill>
                  <a:schemeClr val="lt2"/>
                </a:solidFill>
              </a:defRPr>
            </a:lvl7pPr>
            <a:lvl8pPr lvl="7">
              <a:buNone/>
              <a:defRPr sz="1300">
                <a:solidFill>
                  <a:schemeClr val="lt2"/>
                </a:solidFill>
              </a:defRPr>
            </a:lvl8pPr>
            <a:lvl9pPr lvl="8">
              <a:buNone/>
              <a:defRPr sz="13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Bulleted Content">
  <p:cSld name="Title with Bulleted Content">
    <p:spTree>
      <p:nvGrpSpPr>
        <p:cNvPr id="56" name="Shape 56"/>
        <p:cNvGrpSpPr/>
        <p:nvPr/>
      </p:nvGrpSpPr>
      <p:grpSpPr>
        <a:xfrm>
          <a:off x="0" y="0"/>
          <a:ext cx="0" cy="0"/>
          <a:chOff x="0" y="0"/>
          <a:chExt cx="0" cy="0"/>
        </a:xfrm>
      </p:grpSpPr>
      <p:sp>
        <p:nvSpPr>
          <p:cNvPr id="57" name="Google Shape;57;p8"/>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400"/>
              <a:buFont typeface="Arial"/>
              <a:buNone/>
              <a:defRPr b="1" i="0" sz="34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8" name="Google Shape;58;p8"/>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80"/>
              </a:spcBef>
              <a:spcAft>
                <a:spcPts val="0"/>
              </a:spcAft>
              <a:buClr>
                <a:schemeClr val="accent1"/>
              </a:buClr>
              <a:buSzPts val="2312"/>
              <a:buFont typeface="Arial"/>
              <a:buNone/>
              <a:defRPr b="0" i="0" sz="3400" u="none" cap="none" strike="noStrike">
                <a:solidFill>
                  <a:schemeClr val="dk1"/>
                </a:solidFill>
                <a:latin typeface="Arial"/>
                <a:ea typeface="Arial"/>
                <a:cs typeface="Arial"/>
                <a:sym typeface="Arial"/>
              </a:defRPr>
            </a:lvl1pPr>
            <a:lvl2pPr indent="-340868" lvl="1" marL="914400" marR="0" rtl="0" algn="l">
              <a:lnSpc>
                <a:spcPct val="100000"/>
              </a:lnSpc>
              <a:spcBef>
                <a:spcPts val="520"/>
              </a:spcBef>
              <a:spcAft>
                <a:spcPts val="0"/>
              </a:spcAft>
              <a:buClr>
                <a:schemeClr val="accent1"/>
              </a:buClr>
              <a:buSzPts val="1768"/>
              <a:buFont typeface="Arial"/>
              <a:buChar char="•"/>
              <a:defRPr b="0" i="0" sz="2600" u="none" cap="none" strike="noStrike">
                <a:solidFill>
                  <a:schemeClr val="dk1"/>
                </a:solidFill>
                <a:latin typeface="Arial"/>
                <a:ea typeface="Arial"/>
                <a:cs typeface="Arial"/>
                <a:sym typeface="Arial"/>
              </a:defRPr>
            </a:lvl2pPr>
            <a:lvl3pPr indent="-319278" lvl="2" marL="1371600" marR="0" rtl="0" algn="l">
              <a:lnSpc>
                <a:spcPct val="100000"/>
              </a:lnSpc>
              <a:spcBef>
                <a:spcPts val="420"/>
              </a:spcBef>
              <a:spcAft>
                <a:spcPts val="0"/>
              </a:spcAft>
              <a:buClr>
                <a:schemeClr val="accent1"/>
              </a:buClr>
              <a:buSzPts val="1428"/>
              <a:buFont typeface="Arial"/>
              <a:buChar char="•"/>
              <a:defRPr b="0" i="0" sz="2100" u="none" cap="none" strike="noStrike">
                <a:solidFill>
                  <a:schemeClr val="dk1"/>
                </a:solidFill>
                <a:latin typeface="Arial"/>
                <a:ea typeface="Arial"/>
                <a:cs typeface="Arial"/>
                <a:sym typeface="Arial"/>
              </a:defRPr>
            </a:lvl3pPr>
            <a:lvl4pPr indent="-297688" lvl="3" marL="1828800" marR="0" rtl="0" algn="l">
              <a:lnSpc>
                <a:spcPct val="100000"/>
              </a:lnSpc>
              <a:spcBef>
                <a:spcPts val="320"/>
              </a:spcBef>
              <a:spcAft>
                <a:spcPts val="0"/>
              </a:spcAft>
              <a:buClr>
                <a:schemeClr val="accent1"/>
              </a:buClr>
              <a:buSzPts val="1088"/>
              <a:buFont typeface="Arial"/>
              <a:buChar char="•"/>
              <a:defRPr b="0" i="0" sz="1600" u="none" cap="none" strike="noStrike">
                <a:solidFill>
                  <a:schemeClr val="dk1"/>
                </a:solidFill>
                <a:latin typeface="Arial"/>
                <a:ea typeface="Arial"/>
                <a:cs typeface="Arial"/>
                <a:sym typeface="Arial"/>
              </a:defRPr>
            </a:lvl4pPr>
            <a:lvl5pPr indent="-284733" lvl="4" marL="2286000" marR="0" rtl="0" algn="l">
              <a:lnSpc>
                <a:spcPct val="100000"/>
              </a:lnSpc>
              <a:spcBef>
                <a:spcPts val="260"/>
              </a:spcBef>
              <a:spcAft>
                <a:spcPts val="0"/>
              </a:spcAft>
              <a:buClr>
                <a:schemeClr val="accent1"/>
              </a:buClr>
              <a:buSzPts val="884"/>
              <a:buFont typeface="Arial"/>
              <a:buChar char="•"/>
              <a:defRPr b="0" i="0" sz="13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cxnSp>
        <p:nvCxnSpPr>
          <p:cNvPr id="59" name="Google Shape;59;p8"/>
          <p:cNvCxnSpPr/>
          <p:nvPr/>
        </p:nvCxnSpPr>
        <p:spPr>
          <a:xfrm>
            <a:off x="457200" y="1085850"/>
            <a:ext cx="8229600" cy="0"/>
          </a:xfrm>
          <a:prstGeom prst="straightConnector1">
            <a:avLst/>
          </a:prstGeom>
          <a:noFill/>
          <a:ln cap="flat" cmpd="sng" w="25400">
            <a:solidFill>
              <a:srgbClr val="C7CCCC"/>
            </a:solidFill>
            <a:prstDash val="solid"/>
            <a:round/>
            <a:headEnd len="sm" w="sm" type="none"/>
            <a:tailEnd len="sm" w="sm" type="none"/>
          </a:ln>
        </p:spPr>
      </p:cxnSp>
      <p:sp>
        <p:nvSpPr>
          <p:cNvPr id="60" name="Google Shape;60;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1" name="Google Shape;61;p8"/>
          <p:cNvCxnSpPr/>
          <p:nvPr/>
        </p:nvCxnSpPr>
        <p:spPr>
          <a:xfrm>
            <a:off x="457200" y="46863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62" name="Google Shape;62;p8"/>
          <p:cNvPicPr preferRelativeResize="0"/>
          <p:nvPr/>
        </p:nvPicPr>
        <p:blipFill rotWithShape="1">
          <a:blip r:embed="rId2">
            <a:alphaModFix/>
          </a:blip>
          <a:srcRect b="0" l="0" r="0" t="0"/>
          <a:stretch/>
        </p:blipFill>
        <p:spPr>
          <a:xfrm>
            <a:off x="476573" y="4706154"/>
            <a:ext cx="1524000" cy="426720"/>
          </a:xfrm>
          <a:prstGeom prst="rect">
            <a:avLst/>
          </a:prstGeom>
          <a:noFill/>
          <a:ln>
            <a:noFill/>
          </a:ln>
        </p:spPr>
      </p:pic>
      <p:pic>
        <p:nvPicPr>
          <p:cNvPr descr="FearlessIdeas-01.png" id="63" name="Google Shape;63;p8"/>
          <p:cNvPicPr preferRelativeResize="0"/>
          <p:nvPr/>
        </p:nvPicPr>
        <p:blipFill rotWithShape="1">
          <a:blip r:embed="rId3">
            <a:alphaModFix/>
          </a:blip>
          <a:srcRect b="0" l="0" r="0" t="0"/>
          <a:stretch/>
        </p:blipFill>
        <p:spPr>
          <a:xfrm>
            <a:off x="3581400" y="4800599"/>
            <a:ext cx="1943100" cy="27877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Numbered Content">
  <p:cSld name="Title with Numbered Content">
    <p:spTree>
      <p:nvGrpSpPr>
        <p:cNvPr id="64" name="Shape 64"/>
        <p:cNvGrpSpPr/>
        <p:nvPr/>
      </p:nvGrpSpPr>
      <p:grpSpPr>
        <a:xfrm>
          <a:off x="0" y="0"/>
          <a:ext cx="0" cy="0"/>
          <a:chOff x="0" y="0"/>
          <a:chExt cx="0" cy="0"/>
        </a:xfrm>
      </p:grpSpPr>
      <p:sp>
        <p:nvSpPr>
          <p:cNvPr id="65" name="Google Shape;65;p9"/>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400"/>
              <a:buFont typeface="Arial"/>
              <a:buNone/>
              <a:defRPr b="1" i="0" sz="34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6" name="Google Shape;66;p9"/>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80"/>
              </a:spcBef>
              <a:spcAft>
                <a:spcPts val="0"/>
              </a:spcAft>
              <a:buClr>
                <a:schemeClr val="accent1"/>
              </a:buClr>
              <a:buSzPts val="2312"/>
              <a:buFont typeface="Arial"/>
              <a:buNone/>
              <a:defRPr b="0" i="0" sz="3400" u="none" cap="none" strike="noStrike">
                <a:solidFill>
                  <a:schemeClr val="dk1"/>
                </a:solidFill>
                <a:latin typeface="Arial"/>
                <a:ea typeface="Arial"/>
                <a:cs typeface="Arial"/>
                <a:sym typeface="Arial"/>
              </a:defRPr>
            </a:lvl1pPr>
            <a:lvl2pPr indent="-340868" lvl="1" marL="914400" marR="0" rtl="0" algn="l">
              <a:lnSpc>
                <a:spcPct val="100000"/>
              </a:lnSpc>
              <a:spcBef>
                <a:spcPts val="520"/>
              </a:spcBef>
              <a:spcAft>
                <a:spcPts val="0"/>
              </a:spcAft>
              <a:buClr>
                <a:schemeClr val="accent1"/>
              </a:buClr>
              <a:buSzPts val="1768"/>
              <a:buFont typeface="Arial"/>
              <a:buAutoNum type="arabicPeriod"/>
              <a:defRPr b="0" i="0" sz="2600" u="none" cap="none" strike="noStrike">
                <a:solidFill>
                  <a:schemeClr val="dk1"/>
                </a:solidFill>
                <a:latin typeface="Arial"/>
                <a:ea typeface="Arial"/>
                <a:cs typeface="Arial"/>
                <a:sym typeface="Arial"/>
              </a:defRPr>
            </a:lvl2pPr>
            <a:lvl3pPr indent="-319278" lvl="2" marL="1371600" marR="0" rtl="0" algn="l">
              <a:lnSpc>
                <a:spcPct val="100000"/>
              </a:lnSpc>
              <a:spcBef>
                <a:spcPts val="420"/>
              </a:spcBef>
              <a:spcAft>
                <a:spcPts val="0"/>
              </a:spcAft>
              <a:buClr>
                <a:schemeClr val="accent1"/>
              </a:buClr>
              <a:buSzPts val="1428"/>
              <a:buFont typeface="Arial"/>
              <a:buAutoNum type="arabicPeriod"/>
              <a:defRPr b="0" i="0" sz="2100" u="none" cap="none" strike="noStrike">
                <a:solidFill>
                  <a:schemeClr val="dk1"/>
                </a:solidFill>
                <a:latin typeface="Arial"/>
                <a:ea typeface="Arial"/>
                <a:cs typeface="Arial"/>
                <a:sym typeface="Arial"/>
              </a:defRPr>
            </a:lvl3pPr>
            <a:lvl4pPr indent="-297688" lvl="3" marL="1828800" marR="0" rtl="0" algn="l">
              <a:lnSpc>
                <a:spcPct val="100000"/>
              </a:lnSpc>
              <a:spcBef>
                <a:spcPts val="320"/>
              </a:spcBef>
              <a:spcAft>
                <a:spcPts val="0"/>
              </a:spcAft>
              <a:buClr>
                <a:schemeClr val="accent1"/>
              </a:buClr>
              <a:buSzPts val="1088"/>
              <a:buFont typeface="Arial"/>
              <a:buAutoNum type="arabicPeriod"/>
              <a:defRPr b="0" i="0" sz="1600" u="none" cap="none" strike="noStrike">
                <a:solidFill>
                  <a:schemeClr val="dk1"/>
                </a:solidFill>
                <a:latin typeface="Arial"/>
                <a:ea typeface="Arial"/>
                <a:cs typeface="Arial"/>
                <a:sym typeface="Arial"/>
              </a:defRPr>
            </a:lvl4pPr>
            <a:lvl5pPr indent="-284733" lvl="4" marL="2286000" marR="0" rtl="0" algn="l">
              <a:lnSpc>
                <a:spcPct val="100000"/>
              </a:lnSpc>
              <a:spcBef>
                <a:spcPts val="260"/>
              </a:spcBef>
              <a:spcAft>
                <a:spcPts val="0"/>
              </a:spcAft>
              <a:buClr>
                <a:schemeClr val="accent1"/>
              </a:buClr>
              <a:buSzPts val="884"/>
              <a:buFont typeface="Arial"/>
              <a:buAutoNum type="arabicPeriod"/>
              <a:defRPr b="0" i="0" sz="13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7" name="Google Shape;67;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8" name="Google Shape;68;p9"/>
          <p:cNvCxnSpPr/>
          <p:nvPr/>
        </p:nvCxnSpPr>
        <p:spPr>
          <a:xfrm>
            <a:off x="457200" y="1085850"/>
            <a:ext cx="8229600" cy="0"/>
          </a:xfrm>
          <a:prstGeom prst="straightConnector1">
            <a:avLst/>
          </a:prstGeom>
          <a:noFill/>
          <a:ln cap="flat" cmpd="sng" w="25400">
            <a:solidFill>
              <a:srgbClr val="C7CCCC"/>
            </a:solidFill>
            <a:prstDash val="solid"/>
            <a:round/>
            <a:headEnd len="sm" w="sm" type="none"/>
            <a:tailEnd len="sm" w="sm" type="none"/>
          </a:ln>
        </p:spPr>
      </p:cxnSp>
      <p:cxnSp>
        <p:nvCxnSpPr>
          <p:cNvPr id="69" name="Google Shape;69;p9"/>
          <p:cNvCxnSpPr/>
          <p:nvPr/>
        </p:nvCxnSpPr>
        <p:spPr>
          <a:xfrm>
            <a:off x="457200" y="46863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70" name="Google Shape;70;p9"/>
          <p:cNvPicPr preferRelativeResize="0"/>
          <p:nvPr/>
        </p:nvPicPr>
        <p:blipFill rotWithShape="1">
          <a:blip r:embed="rId2">
            <a:alphaModFix/>
          </a:blip>
          <a:srcRect b="0" l="0" r="0" t="0"/>
          <a:stretch/>
        </p:blipFill>
        <p:spPr>
          <a:xfrm>
            <a:off x="476573" y="4706154"/>
            <a:ext cx="1524000" cy="426720"/>
          </a:xfrm>
          <a:prstGeom prst="rect">
            <a:avLst/>
          </a:prstGeom>
          <a:noFill/>
          <a:ln>
            <a:noFill/>
          </a:ln>
        </p:spPr>
      </p:pic>
      <p:pic>
        <p:nvPicPr>
          <p:cNvPr descr="FearlessIdeas-01.png" id="71" name="Google Shape;71;p9"/>
          <p:cNvPicPr preferRelativeResize="0"/>
          <p:nvPr/>
        </p:nvPicPr>
        <p:blipFill rotWithShape="1">
          <a:blip r:embed="rId3">
            <a:alphaModFix/>
          </a:blip>
          <a:srcRect b="0" l="0" r="0" t="0"/>
          <a:stretch/>
        </p:blipFill>
        <p:spPr>
          <a:xfrm>
            <a:off x="3581400" y="4800599"/>
            <a:ext cx="1943100" cy="2787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2" name="Shape 72"/>
        <p:cNvGrpSpPr/>
        <p:nvPr/>
      </p:nvGrpSpPr>
      <p:grpSpPr>
        <a:xfrm>
          <a:off x="0" y="0"/>
          <a:ext cx="0" cy="0"/>
          <a:chOff x="0" y="0"/>
          <a:chExt cx="0" cy="0"/>
        </a:xfrm>
      </p:grpSpPr>
      <p:sp>
        <p:nvSpPr>
          <p:cNvPr id="73" name="Google Shape;73;p10"/>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400"/>
              <a:buFont typeface="Arial"/>
              <a:buNone/>
              <a:defRPr b="1" i="0" sz="34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4" name="Google Shape;74;p10"/>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560"/>
              </a:spcBef>
              <a:spcAft>
                <a:spcPts val="0"/>
              </a:spcAft>
              <a:buClr>
                <a:schemeClr val="accent1"/>
              </a:buClr>
              <a:buSzPts val="1904"/>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accent1"/>
              </a:buClr>
              <a:buSzPts val="1632"/>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136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accent1"/>
              </a:buClr>
              <a:buSzPts val="1224"/>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accent1"/>
              </a:buClr>
              <a:buSzPts val="1224"/>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 name="Google Shape;75;p10"/>
          <p:cNvSpPr txBox="1"/>
          <p:nvPr>
            <p:ph idx="2" type="body"/>
          </p:nvPr>
        </p:nvSpPr>
        <p:spPr>
          <a:xfrm>
            <a:off x="4648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560"/>
              </a:spcBef>
              <a:spcAft>
                <a:spcPts val="0"/>
              </a:spcAft>
              <a:buClr>
                <a:schemeClr val="accent1"/>
              </a:buClr>
              <a:buSzPts val="1904"/>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100000"/>
              </a:lnSpc>
              <a:spcBef>
                <a:spcPts val="480"/>
              </a:spcBef>
              <a:spcAft>
                <a:spcPts val="0"/>
              </a:spcAft>
              <a:buClr>
                <a:schemeClr val="accent1"/>
              </a:buClr>
              <a:buSzPts val="1632"/>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100000"/>
              </a:lnSpc>
              <a:spcBef>
                <a:spcPts val="400"/>
              </a:spcBef>
              <a:spcAft>
                <a:spcPts val="0"/>
              </a:spcAft>
              <a:buClr>
                <a:schemeClr val="accent1"/>
              </a:buClr>
              <a:buSzPts val="136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accent1"/>
              </a:buClr>
              <a:buSzPts val="1224"/>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accent1"/>
              </a:buClr>
              <a:buSzPts val="1224"/>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76" name="Google Shape;76;p10"/>
          <p:cNvCxnSpPr/>
          <p:nvPr/>
        </p:nvCxnSpPr>
        <p:spPr>
          <a:xfrm>
            <a:off x="457200" y="1085850"/>
            <a:ext cx="8229600" cy="0"/>
          </a:xfrm>
          <a:prstGeom prst="straightConnector1">
            <a:avLst/>
          </a:prstGeom>
          <a:noFill/>
          <a:ln cap="flat" cmpd="sng" w="25400">
            <a:solidFill>
              <a:srgbClr val="C7CCCC"/>
            </a:solidFill>
            <a:prstDash val="solid"/>
            <a:round/>
            <a:headEnd len="sm" w="sm" type="none"/>
            <a:tailEnd len="sm" w="sm" type="none"/>
          </a:ln>
        </p:spPr>
      </p:cxnSp>
      <p:sp>
        <p:nvSpPr>
          <p:cNvPr id="77" name="Google Shape;77;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000"/>
              <a:buFont typeface="Arial"/>
              <a:buNone/>
              <a:defRPr b="0" i="0" sz="10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8" name="Google Shape;78;p10"/>
          <p:cNvCxnSpPr/>
          <p:nvPr/>
        </p:nvCxnSpPr>
        <p:spPr>
          <a:xfrm>
            <a:off x="457200" y="4686300"/>
            <a:ext cx="8229600" cy="0"/>
          </a:xfrm>
          <a:prstGeom prst="straightConnector1">
            <a:avLst/>
          </a:prstGeom>
          <a:noFill/>
          <a:ln cap="flat" cmpd="sng" w="25400">
            <a:solidFill>
              <a:srgbClr val="C7CCCC"/>
            </a:solidFill>
            <a:prstDash val="solid"/>
            <a:round/>
            <a:headEnd len="sm" w="sm" type="none"/>
            <a:tailEnd len="sm" w="sm" type="none"/>
          </a:ln>
        </p:spPr>
      </p:cxnSp>
      <p:pic>
        <p:nvPicPr>
          <p:cNvPr descr="UMD_primary_mark.png" id="79" name="Google Shape;79;p10"/>
          <p:cNvPicPr preferRelativeResize="0"/>
          <p:nvPr/>
        </p:nvPicPr>
        <p:blipFill rotWithShape="1">
          <a:blip r:embed="rId2">
            <a:alphaModFix/>
          </a:blip>
          <a:srcRect b="0" l="0" r="0" t="0"/>
          <a:stretch/>
        </p:blipFill>
        <p:spPr>
          <a:xfrm>
            <a:off x="476573" y="4706154"/>
            <a:ext cx="1524000" cy="426720"/>
          </a:xfrm>
          <a:prstGeom prst="rect">
            <a:avLst/>
          </a:prstGeom>
          <a:noFill/>
          <a:ln>
            <a:noFill/>
          </a:ln>
        </p:spPr>
      </p:pic>
      <p:pic>
        <p:nvPicPr>
          <p:cNvPr descr="FearlessIdeas-01.png" id="80" name="Google Shape;80;p10"/>
          <p:cNvPicPr preferRelativeResize="0"/>
          <p:nvPr/>
        </p:nvPicPr>
        <p:blipFill rotWithShape="1">
          <a:blip r:embed="rId3">
            <a:alphaModFix/>
          </a:blip>
          <a:srcRect b="0" l="0" r="0" t="0"/>
          <a:stretch/>
        </p:blipFill>
        <p:spPr>
          <a:xfrm>
            <a:off x="3581400" y="4800599"/>
            <a:ext cx="1943100" cy="2787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35000"/>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9"/>
            <a:ext cx="8229600" cy="8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1"/>
              </a:buClr>
              <a:buSzPts val="3400"/>
              <a:buFont typeface="Arial"/>
              <a:buNone/>
              <a:defRPr b="1" i="0" sz="3400" u="none" cap="none" strike="noStrike">
                <a:solidFill>
                  <a:schemeClr val="accent1"/>
                </a:solidFill>
                <a:latin typeface="Arial"/>
                <a:ea typeface="Arial"/>
                <a:cs typeface="Arial"/>
                <a:sym typeface="Arial"/>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sp>
        <p:nvSpPr>
          <p:cNvPr id="7" name="Google Shape;7;p1"/>
          <p:cNvSpPr txBox="1"/>
          <p:nvPr>
            <p:ph idx="1" type="body"/>
          </p:nvPr>
        </p:nvSpPr>
        <p:spPr>
          <a:xfrm>
            <a:off x="457200" y="1200151"/>
            <a:ext cx="8229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680"/>
              </a:spcBef>
              <a:spcAft>
                <a:spcPts val="0"/>
              </a:spcAft>
              <a:buClr>
                <a:schemeClr val="accent1"/>
              </a:buClr>
              <a:buSzPts val="2312"/>
              <a:buFont typeface="Arial"/>
              <a:buNone/>
              <a:defRPr b="0" i="0" sz="3400" u="none" cap="none" strike="noStrike">
                <a:solidFill>
                  <a:schemeClr val="dk1"/>
                </a:solidFill>
                <a:latin typeface="Arial"/>
                <a:ea typeface="Arial"/>
                <a:cs typeface="Arial"/>
                <a:sym typeface="Arial"/>
              </a:defRPr>
            </a:lvl1pPr>
            <a:lvl2pPr indent="-340868" lvl="1" marL="914400" marR="0" rtl="0" algn="l">
              <a:lnSpc>
                <a:spcPct val="100000"/>
              </a:lnSpc>
              <a:spcBef>
                <a:spcPts val="520"/>
              </a:spcBef>
              <a:spcAft>
                <a:spcPts val="0"/>
              </a:spcAft>
              <a:buClr>
                <a:schemeClr val="accent1"/>
              </a:buClr>
              <a:buSzPts val="1768"/>
              <a:buFont typeface="Arial"/>
              <a:buChar char="•"/>
              <a:defRPr b="0" i="0" sz="2600" u="none" cap="none" strike="noStrike">
                <a:solidFill>
                  <a:schemeClr val="dk1"/>
                </a:solidFill>
                <a:latin typeface="Arial"/>
                <a:ea typeface="Arial"/>
                <a:cs typeface="Arial"/>
                <a:sym typeface="Arial"/>
              </a:defRPr>
            </a:lvl2pPr>
            <a:lvl3pPr indent="-319278" lvl="2" marL="1371600" marR="0" rtl="0" algn="l">
              <a:lnSpc>
                <a:spcPct val="100000"/>
              </a:lnSpc>
              <a:spcBef>
                <a:spcPts val="420"/>
              </a:spcBef>
              <a:spcAft>
                <a:spcPts val="0"/>
              </a:spcAft>
              <a:buClr>
                <a:schemeClr val="accent1"/>
              </a:buClr>
              <a:buSzPts val="1428"/>
              <a:buFont typeface="Arial"/>
              <a:buChar char="•"/>
              <a:defRPr b="0" i="0" sz="2100" u="none" cap="none" strike="noStrike">
                <a:solidFill>
                  <a:schemeClr val="dk1"/>
                </a:solidFill>
                <a:latin typeface="Arial"/>
                <a:ea typeface="Arial"/>
                <a:cs typeface="Arial"/>
                <a:sym typeface="Arial"/>
              </a:defRPr>
            </a:lvl3pPr>
            <a:lvl4pPr indent="-297688" lvl="3" marL="1828800" marR="0" rtl="0" algn="l">
              <a:lnSpc>
                <a:spcPct val="100000"/>
              </a:lnSpc>
              <a:spcBef>
                <a:spcPts val="320"/>
              </a:spcBef>
              <a:spcAft>
                <a:spcPts val="0"/>
              </a:spcAft>
              <a:buClr>
                <a:schemeClr val="accent1"/>
              </a:buClr>
              <a:buSzPts val="1088"/>
              <a:buFont typeface="Arial"/>
              <a:buChar char="•"/>
              <a:defRPr b="0" i="0" sz="1600" u="none" cap="none" strike="noStrike">
                <a:solidFill>
                  <a:schemeClr val="dk1"/>
                </a:solidFill>
                <a:latin typeface="Arial"/>
                <a:ea typeface="Arial"/>
                <a:cs typeface="Arial"/>
                <a:sym typeface="Arial"/>
              </a:defRPr>
            </a:lvl4pPr>
            <a:lvl5pPr indent="-284733" lvl="4" marL="2286000" marR="0" rtl="0" algn="l">
              <a:lnSpc>
                <a:spcPct val="100000"/>
              </a:lnSpc>
              <a:spcBef>
                <a:spcPts val="260"/>
              </a:spcBef>
              <a:spcAft>
                <a:spcPts val="0"/>
              </a:spcAft>
              <a:buClr>
                <a:schemeClr val="accent1"/>
              </a:buClr>
              <a:buSzPts val="884"/>
              <a:buFont typeface="Arial"/>
              <a:buChar char="•"/>
              <a:defRPr b="0" i="0" sz="13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B8C8C"/>
              </a:buClr>
              <a:buSzPts val="1400"/>
              <a:buFont typeface="Arial"/>
              <a:buNone/>
              <a:defRPr b="0" i="0" sz="1200" u="none" cap="none" strike="noStrike">
                <a:solidFill>
                  <a:srgbClr val="8B8C8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B8C8C"/>
              </a:buClr>
              <a:buSzPts val="1400"/>
              <a:buFont typeface="Arial"/>
              <a:buNone/>
              <a:defRPr b="0" i="0" sz="1200" u="none" cap="none" strike="noStrike">
                <a:solidFill>
                  <a:srgbClr val="8B8C8C"/>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B8C8C"/>
              </a:buClr>
              <a:buSzPts val="1200"/>
              <a:buFont typeface="Arial"/>
              <a:buNone/>
              <a:defRPr b="0" i="0" sz="1200" u="none" cap="none" strike="noStrike">
                <a:solidFill>
                  <a:srgbClr val="8B8C8C"/>
                </a:solidFill>
                <a:latin typeface="Arial"/>
                <a:ea typeface="Arial"/>
                <a:cs typeface="Arial"/>
                <a:sym typeface="Arial"/>
              </a:defRPr>
            </a:lvl1pPr>
            <a:lvl2pPr indent="0" lvl="1" marL="0" marR="0" rtl="0" algn="r">
              <a:lnSpc>
                <a:spcPct val="100000"/>
              </a:lnSpc>
              <a:spcBef>
                <a:spcPts val="0"/>
              </a:spcBef>
              <a:spcAft>
                <a:spcPts val="0"/>
              </a:spcAft>
              <a:buClr>
                <a:srgbClr val="8B8C8C"/>
              </a:buClr>
              <a:buSzPts val="1200"/>
              <a:buFont typeface="Arial"/>
              <a:buNone/>
              <a:defRPr b="0" i="0" sz="1200" u="none" cap="none" strike="noStrike">
                <a:solidFill>
                  <a:srgbClr val="8B8C8C"/>
                </a:solidFill>
                <a:latin typeface="Arial"/>
                <a:ea typeface="Arial"/>
                <a:cs typeface="Arial"/>
                <a:sym typeface="Arial"/>
              </a:defRPr>
            </a:lvl2pPr>
            <a:lvl3pPr indent="0" lvl="2" marL="0" marR="0" rtl="0" algn="r">
              <a:lnSpc>
                <a:spcPct val="100000"/>
              </a:lnSpc>
              <a:spcBef>
                <a:spcPts val="0"/>
              </a:spcBef>
              <a:spcAft>
                <a:spcPts val="0"/>
              </a:spcAft>
              <a:buClr>
                <a:srgbClr val="8B8C8C"/>
              </a:buClr>
              <a:buSzPts val="1200"/>
              <a:buFont typeface="Arial"/>
              <a:buNone/>
              <a:defRPr b="0" i="0" sz="1200" u="none" cap="none" strike="noStrike">
                <a:solidFill>
                  <a:srgbClr val="8B8C8C"/>
                </a:solidFill>
                <a:latin typeface="Arial"/>
                <a:ea typeface="Arial"/>
                <a:cs typeface="Arial"/>
                <a:sym typeface="Arial"/>
              </a:defRPr>
            </a:lvl3pPr>
            <a:lvl4pPr indent="0" lvl="3" marL="0" marR="0" rtl="0" algn="r">
              <a:lnSpc>
                <a:spcPct val="100000"/>
              </a:lnSpc>
              <a:spcBef>
                <a:spcPts val="0"/>
              </a:spcBef>
              <a:spcAft>
                <a:spcPts val="0"/>
              </a:spcAft>
              <a:buClr>
                <a:srgbClr val="8B8C8C"/>
              </a:buClr>
              <a:buSzPts val="1200"/>
              <a:buFont typeface="Arial"/>
              <a:buNone/>
              <a:defRPr b="0" i="0" sz="1200" u="none" cap="none" strike="noStrike">
                <a:solidFill>
                  <a:srgbClr val="8B8C8C"/>
                </a:solidFill>
                <a:latin typeface="Arial"/>
                <a:ea typeface="Arial"/>
                <a:cs typeface="Arial"/>
                <a:sym typeface="Arial"/>
              </a:defRPr>
            </a:lvl4pPr>
            <a:lvl5pPr indent="0" lvl="4" marL="0" marR="0" rtl="0" algn="r">
              <a:lnSpc>
                <a:spcPct val="100000"/>
              </a:lnSpc>
              <a:spcBef>
                <a:spcPts val="0"/>
              </a:spcBef>
              <a:spcAft>
                <a:spcPts val="0"/>
              </a:spcAft>
              <a:buClr>
                <a:srgbClr val="8B8C8C"/>
              </a:buClr>
              <a:buSzPts val="1200"/>
              <a:buFont typeface="Arial"/>
              <a:buNone/>
              <a:defRPr b="0" i="0" sz="1200" u="none" cap="none" strike="noStrike">
                <a:solidFill>
                  <a:srgbClr val="8B8C8C"/>
                </a:solidFill>
                <a:latin typeface="Arial"/>
                <a:ea typeface="Arial"/>
                <a:cs typeface="Arial"/>
                <a:sym typeface="Arial"/>
              </a:defRPr>
            </a:lvl5pPr>
            <a:lvl6pPr indent="0" lvl="5" marL="0" marR="0" rtl="0" algn="r">
              <a:lnSpc>
                <a:spcPct val="100000"/>
              </a:lnSpc>
              <a:spcBef>
                <a:spcPts val="0"/>
              </a:spcBef>
              <a:spcAft>
                <a:spcPts val="0"/>
              </a:spcAft>
              <a:buClr>
                <a:srgbClr val="8B8C8C"/>
              </a:buClr>
              <a:buSzPts val="1200"/>
              <a:buFont typeface="Arial"/>
              <a:buNone/>
              <a:defRPr b="0" i="0" sz="1200" u="none" cap="none" strike="noStrike">
                <a:solidFill>
                  <a:srgbClr val="8B8C8C"/>
                </a:solidFill>
                <a:latin typeface="Arial"/>
                <a:ea typeface="Arial"/>
                <a:cs typeface="Arial"/>
                <a:sym typeface="Arial"/>
              </a:defRPr>
            </a:lvl6pPr>
            <a:lvl7pPr indent="0" lvl="6" marL="0" marR="0" rtl="0" algn="r">
              <a:lnSpc>
                <a:spcPct val="100000"/>
              </a:lnSpc>
              <a:spcBef>
                <a:spcPts val="0"/>
              </a:spcBef>
              <a:spcAft>
                <a:spcPts val="0"/>
              </a:spcAft>
              <a:buClr>
                <a:srgbClr val="8B8C8C"/>
              </a:buClr>
              <a:buSzPts val="1200"/>
              <a:buFont typeface="Arial"/>
              <a:buNone/>
              <a:defRPr b="0" i="0" sz="1200" u="none" cap="none" strike="noStrike">
                <a:solidFill>
                  <a:srgbClr val="8B8C8C"/>
                </a:solidFill>
                <a:latin typeface="Arial"/>
                <a:ea typeface="Arial"/>
                <a:cs typeface="Arial"/>
                <a:sym typeface="Arial"/>
              </a:defRPr>
            </a:lvl7pPr>
            <a:lvl8pPr indent="0" lvl="7" marL="0" marR="0" rtl="0" algn="r">
              <a:lnSpc>
                <a:spcPct val="100000"/>
              </a:lnSpc>
              <a:spcBef>
                <a:spcPts val="0"/>
              </a:spcBef>
              <a:spcAft>
                <a:spcPts val="0"/>
              </a:spcAft>
              <a:buClr>
                <a:srgbClr val="8B8C8C"/>
              </a:buClr>
              <a:buSzPts val="1200"/>
              <a:buFont typeface="Arial"/>
              <a:buNone/>
              <a:defRPr b="0" i="0" sz="1200" u="none" cap="none" strike="noStrike">
                <a:solidFill>
                  <a:srgbClr val="8B8C8C"/>
                </a:solidFill>
                <a:latin typeface="Arial"/>
                <a:ea typeface="Arial"/>
                <a:cs typeface="Arial"/>
                <a:sym typeface="Arial"/>
              </a:defRPr>
            </a:lvl8pPr>
            <a:lvl9pPr indent="0" lvl="8" marL="0" marR="0" rtl="0" algn="r">
              <a:lnSpc>
                <a:spcPct val="100000"/>
              </a:lnSpc>
              <a:spcBef>
                <a:spcPts val="0"/>
              </a:spcBef>
              <a:spcAft>
                <a:spcPts val="0"/>
              </a:spcAft>
              <a:buClr>
                <a:srgbClr val="8B8C8C"/>
              </a:buClr>
              <a:buSzPts val="1200"/>
              <a:buFont typeface="Arial"/>
              <a:buNone/>
              <a:defRPr b="0" i="0" sz="1200" u="none" cap="none" strike="noStrike">
                <a:solidFill>
                  <a:srgbClr val="8B8C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ieeexplore.ieee.org/stamp/stamp.jsp?tp=&amp;arnumber=8771214&amp;tag=1" TargetMode="External"/><Relationship Id="rId4" Type="http://schemas.openxmlformats.org/officeDocument/2006/relationships/hyperlink" Target="https://github.com/naitri/mtrl-auto-uav/tree/Blender_Implementation" TargetMode="External"/><Relationship Id="rId5" Type="http://schemas.openxmlformats.org/officeDocument/2006/relationships/hyperlink" Target="https://www.youtube.com/watch?v=hPTCyoZ54C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nvSpPr>
        <p:spPr>
          <a:xfrm>
            <a:off x="522450" y="712675"/>
            <a:ext cx="172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Kavyashree Devadiga</a:t>
            </a:r>
            <a:endParaRPr>
              <a:latin typeface="EB Garamond"/>
              <a:ea typeface="EB Garamond"/>
              <a:cs typeface="EB Garamond"/>
              <a:sym typeface="EB Garamond"/>
            </a:endParaRPr>
          </a:p>
          <a:p>
            <a:pPr indent="0" lvl="0" marL="0" rtl="0" algn="l">
              <a:spcBef>
                <a:spcPts val="0"/>
              </a:spcBef>
              <a:spcAft>
                <a:spcPts val="0"/>
              </a:spcAft>
              <a:buNone/>
            </a:pPr>
            <a:r>
              <a:rPr lang="en">
                <a:latin typeface="EB Garamond"/>
                <a:ea typeface="EB Garamond"/>
                <a:cs typeface="EB Garamond"/>
                <a:sym typeface="EB Garamond"/>
              </a:rPr>
              <a:t>UID. 117398045</a:t>
            </a:r>
            <a:endParaRPr>
              <a:latin typeface="EB Garamond"/>
              <a:ea typeface="EB Garamond"/>
              <a:cs typeface="EB Garamond"/>
              <a:sym typeface="EB Garamond"/>
            </a:endParaRPr>
          </a:p>
        </p:txBody>
      </p:sp>
      <p:sp>
        <p:nvSpPr>
          <p:cNvPr id="112" name="Google Shape;112;p16"/>
          <p:cNvSpPr txBox="1"/>
          <p:nvPr/>
        </p:nvSpPr>
        <p:spPr>
          <a:xfrm>
            <a:off x="6987375" y="712675"/>
            <a:ext cx="197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Naitri Rajyaguru</a:t>
            </a:r>
            <a:endParaRPr>
              <a:latin typeface="EB Garamond"/>
              <a:ea typeface="EB Garamond"/>
              <a:cs typeface="EB Garamond"/>
              <a:sym typeface="EB Garamond"/>
            </a:endParaRPr>
          </a:p>
          <a:p>
            <a:pPr indent="0" lvl="0" marL="0" rtl="0" algn="l">
              <a:spcBef>
                <a:spcPts val="0"/>
              </a:spcBef>
              <a:spcAft>
                <a:spcPts val="0"/>
              </a:spcAft>
              <a:buNone/>
            </a:pPr>
            <a:r>
              <a:rPr lang="en">
                <a:latin typeface="EB Garamond"/>
                <a:ea typeface="EB Garamond"/>
                <a:cs typeface="EB Garamond"/>
                <a:sym typeface="EB Garamond"/>
              </a:rPr>
              <a:t>UID. 117361919</a:t>
            </a:r>
            <a:endParaRPr>
              <a:latin typeface="EB Garamond"/>
              <a:ea typeface="EB Garamond"/>
              <a:cs typeface="EB Garamond"/>
              <a:sym typeface="EB Garamond"/>
            </a:endParaRPr>
          </a:p>
        </p:txBody>
      </p:sp>
      <p:sp>
        <p:nvSpPr>
          <p:cNvPr id="113" name="Google Shape;113;p16"/>
          <p:cNvSpPr txBox="1"/>
          <p:nvPr>
            <p:ph type="title"/>
          </p:nvPr>
        </p:nvSpPr>
        <p:spPr>
          <a:xfrm>
            <a:off x="0" y="2124975"/>
            <a:ext cx="9144000" cy="11007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EB Garamond"/>
                <a:ea typeface="EB Garamond"/>
                <a:cs typeface="EB Garamond"/>
                <a:sym typeface="EB Garamond"/>
              </a:rPr>
              <a:t>Multi-Task Regression-based Learning for Autonomous Unmanned Aerial Vehicle Flight Control within Unstructured Outdoor Environments</a:t>
            </a:r>
            <a:endParaRPr sz="2200">
              <a:latin typeface="EB Garamond"/>
              <a:ea typeface="EB Garamond"/>
              <a:cs typeface="EB Garamond"/>
              <a:sym typeface="EB Garamond"/>
            </a:endParaRPr>
          </a:p>
        </p:txBody>
      </p:sp>
      <p:sp>
        <p:nvSpPr>
          <p:cNvPr id="114" name="Google Shape;114;p16"/>
          <p:cNvSpPr txBox="1"/>
          <p:nvPr/>
        </p:nvSpPr>
        <p:spPr>
          <a:xfrm>
            <a:off x="5725775" y="4606800"/>
            <a:ext cx="33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B Garamond"/>
                <a:ea typeface="EB Garamond"/>
                <a:cs typeface="EB Garamond"/>
                <a:sym typeface="EB Garamond"/>
              </a:rPr>
              <a:t>Under the guidance of  Dr. Waseem Malik</a:t>
            </a:r>
            <a:endParaRPr>
              <a:latin typeface="EB Garamond"/>
              <a:ea typeface="EB Garamond"/>
              <a:cs typeface="EB Garamond"/>
              <a:sym typeface="EB Garamond"/>
            </a:endParaRPr>
          </a:p>
        </p:txBody>
      </p:sp>
      <p:sp>
        <p:nvSpPr>
          <p:cNvPr id="115" name="Google Shape;115;p16"/>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body"/>
          </p:nvPr>
        </p:nvSpPr>
        <p:spPr>
          <a:xfrm>
            <a:off x="311700" y="1145500"/>
            <a:ext cx="8520600" cy="10344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a:t>The dataset is collected manually by flying the UAV in Airsim Redwood Forest Environment where in total 81,674 frames were captured</a:t>
            </a:r>
            <a:endParaRPr sz="1800"/>
          </a:p>
          <a:p>
            <a:pPr indent="-342900" lvl="0" marL="457200" rtl="0" algn="l">
              <a:spcBef>
                <a:spcPts val="0"/>
              </a:spcBef>
              <a:spcAft>
                <a:spcPts val="0"/>
              </a:spcAft>
              <a:buSzPts val="1800"/>
              <a:buChar char="●"/>
            </a:pPr>
            <a:r>
              <a:rPr lang="en" sz="1800"/>
              <a:t>In this project we are </a:t>
            </a:r>
            <a:r>
              <a:rPr lang="en" sz="1800"/>
              <a:t>using</a:t>
            </a:r>
            <a:r>
              <a:rPr lang="en" sz="1800"/>
              <a:t> the dataset generated by original authors.</a:t>
            </a:r>
            <a:endParaRPr sz="1800"/>
          </a:p>
        </p:txBody>
      </p:sp>
      <p:sp>
        <p:nvSpPr>
          <p:cNvPr id="180" name="Google Shape;180;p2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81" name="Google Shape;181;p2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25"/>
          <p:cNvSpPr txBox="1"/>
          <p:nvPr>
            <p:ph idx="1" type="body"/>
          </p:nvPr>
        </p:nvSpPr>
        <p:spPr>
          <a:xfrm>
            <a:off x="436900" y="3008150"/>
            <a:ext cx="8520600" cy="16002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a:t>AirSim (Aerial Informatics and Robotics Simulation) is an open-source simulator that supports software in the loop simulation for drones, cars, and more with visually realistic simulations.</a:t>
            </a:r>
            <a:endParaRPr sz="1800"/>
          </a:p>
          <a:p>
            <a:pPr indent="-342900" lvl="0" marL="457200" rtl="0" algn="l">
              <a:spcBef>
                <a:spcPts val="0"/>
              </a:spcBef>
              <a:spcAft>
                <a:spcPts val="0"/>
              </a:spcAft>
              <a:buSzPts val="1800"/>
              <a:buChar char="●"/>
            </a:pPr>
            <a:r>
              <a:rPr lang="en" sz="1800"/>
              <a:t>We are using AirSim to simulate our output.</a:t>
            </a:r>
            <a:endParaRPr sz="1800"/>
          </a:p>
        </p:txBody>
      </p:sp>
      <p:sp>
        <p:nvSpPr>
          <p:cNvPr id="183" name="Google Shape;183;p25"/>
          <p:cNvSpPr txBox="1"/>
          <p:nvPr>
            <p:ph type="title"/>
          </p:nvPr>
        </p:nvSpPr>
        <p:spPr>
          <a:xfrm>
            <a:off x="436900" y="230767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AirSim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idx="1" type="body"/>
          </p:nvPr>
        </p:nvSpPr>
        <p:spPr>
          <a:xfrm>
            <a:off x="311700" y="1145500"/>
            <a:ext cx="8520600" cy="10344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a:t>Blender is an open-source computer graphics software used for creating films, visual effects, art, and more.</a:t>
            </a:r>
            <a:endParaRPr sz="1800"/>
          </a:p>
          <a:p>
            <a:pPr indent="-342900" lvl="0" marL="457200" rtl="0" algn="l">
              <a:spcBef>
                <a:spcPts val="0"/>
              </a:spcBef>
              <a:spcAft>
                <a:spcPts val="0"/>
              </a:spcAft>
              <a:buSzPts val="1800"/>
              <a:buChar char="●"/>
            </a:pPr>
            <a:r>
              <a:rPr lang="en" sz="1800"/>
              <a:t>We created a forest scene in Blender and implemented the original algorithm on this </a:t>
            </a:r>
            <a:r>
              <a:rPr lang="en" sz="1800"/>
              <a:t>environment</a:t>
            </a:r>
            <a:r>
              <a:rPr lang="en" sz="1800"/>
              <a:t>.</a:t>
            </a:r>
            <a:endParaRPr sz="1800"/>
          </a:p>
          <a:p>
            <a:pPr indent="-342900" lvl="0" marL="457200" rtl="0" algn="l">
              <a:spcBef>
                <a:spcPts val="0"/>
              </a:spcBef>
              <a:spcAft>
                <a:spcPts val="0"/>
              </a:spcAft>
              <a:buSzPts val="1800"/>
              <a:buChar char="●"/>
            </a:pPr>
            <a:r>
              <a:rPr lang="en" sz="1800"/>
              <a:t>The dataset and model was originally created in AirSim, but we got fairly accurate result which proved our environment-agnostic model</a:t>
            </a:r>
            <a:endParaRPr sz="1800"/>
          </a:p>
        </p:txBody>
      </p:sp>
      <p:sp>
        <p:nvSpPr>
          <p:cNvPr id="189" name="Google Shape;189;p2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Blender</a:t>
            </a:r>
            <a:endParaRPr/>
          </a:p>
        </p:txBody>
      </p:sp>
      <p:sp>
        <p:nvSpPr>
          <p:cNvPr id="190" name="Google Shape;190;p2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idx="1" type="body"/>
          </p:nvPr>
        </p:nvSpPr>
        <p:spPr>
          <a:xfrm>
            <a:off x="311700" y="1145500"/>
            <a:ext cx="8520600" cy="10344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a:t>Waypoint plots are as follows</a:t>
            </a:r>
            <a:endParaRPr sz="1800"/>
          </a:p>
        </p:txBody>
      </p:sp>
      <p:sp>
        <p:nvSpPr>
          <p:cNvPr id="196" name="Google Shape;196;p2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197" name="Google Shape;197;p2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27"/>
          <p:cNvPicPr preferRelativeResize="0"/>
          <p:nvPr/>
        </p:nvPicPr>
        <p:blipFill>
          <a:blip r:embed="rId3">
            <a:alphaModFix/>
          </a:blip>
          <a:stretch>
            <a:fillRect/>
          </a:stretch>
        </p:blipFill>
        <p:spPr>
          <a:xfrm>
            <a:off x="627738" y="1786400"/>
            <a:ext cx="2094275" cy="1570697"/>
          </a:xfrm>
          <a:prstGeom prst="rect">
            <a:avLst/>
          </a:prstGeom>
          <a:noFill/>
          <a:ln>
            <a:noFill/>
          </a:ln>
        </p:spPr>
      </p:pic>
      <p:pic>
        <p:nvPicPr>
          <p:cNvPr id="199" name="Google Shape;199;p27"/>
          <p:cNvPicPr preferRelativeResize="0"/>
          <p:nvPr/>
        </p:nvPicPr>
        <p:blipFill>
          <a:blip r:embed="rId4">
            <a:alphaModFix/>
          </a:blip>
          <a:stretch>
            <a:fillRect/>
          </a:stretch>
        </p:blipFill>
        <p:spPr>
          <a:xfrm>
            <a:off x="2572370" y="1786410"/>
            <a:ext cx="2332581" cy="1749425"/>
          </a:xfrm>
          <a:prstGeom prst="rect">
            <a:avLst/>
          </a:prstGeom>
          <a:noFill/>
          <a:ln>
            <a:noFill/>
          </a:ln>
        </p:spPr>
      </p:pic>
      <p:sp>
        <p:nvSpPr>
          <p:cNvPr id="200" name="Google Shape;200;p27"/>
          <p:cNvSpPr txBox="1"/>
          <p:nvPr>
            <p:ph idx="1" type="body"/>
          </p:nvPr>
        </p:nvSpPr>
        <p:spPr>
          <a:xfrm>
            <a:off x="943775" y="3711375"/>
            <a:ext cx="1462200" cy="315600"/>
          </a:xfrm>
          <a:prstGeom prst="rect">
            <a:avLst/>
          </a:prstGeom>
        </p:spPr>
        <p:txBody>
          <a:bodyPr anchorCtr="0" anchor="t" bIns="91425" lIns="91425" spcFirstLastPara="1" rIns="91425" wrap="square" tIns="91425">
            <a:noAutofit/>
          </a:bodyPr>
          <a:lstStyle/>
          <a:p>
            <a:pPr indent="0" lvl="0" marL="0" rtl="0" algn="ctr">
              <a:spcBef>
                <a:spcPts val="680"/>
              </a:spcBef>
              <a:spcAft>
                <a:spcPts val="0"/>
              </a:spcAft>
              <a:buNone/>
            </a:pPr>
            <a:r>
              <a:rPr lang="en" sz="1100"/>
              <a:t>Africa environment</a:t>
            </a:r>
            <a:endParaRPr sz="1100"/>
          </a:p>
        </p:txBody>
      </p:sp>
      <p:sp>
        <p:nvSpPr>
          <p:cNvPr id="201" name="Google Shape;201;p27"/>
          <p:cNvSpPr txBox="1"/>
          <p:nvPr>
            <p:ph idx="1" type="body"/>
          </p:nvPr>
        </p:nvSpPr>
        <p:spPr>
          <a:xfrm>
            <a:off x="3204975" y="3711375"/>
            <a:ext cx="1462200" cy="315600"/>
          </a:xfrm>
          <a:prstGeom prst="rect">
            <a:avLst/>
          </a:prstGeom>
        </p:spPr>
        <p:txBody>
          <a:bodyPr anchorCtr="0" anchor="t" bIns="91425" lIns="91425" spcFirstLastPara="1" rIns="91425" wrap="square" tIns="91425">
            <a:noAutofit/>
          </a:bodyPr>
          <a:lstStyle/>
          <a:p>
            <a:pPr indent="0" lvl="0" marL="0" rtl="0" algn="ctr">
              <a:spcBef>
                <a:spcPts val="680"/>
              </a:spcBef>
              <a:spcAft>
                <a:spcPts val="0"/>
              </a:spcAft>
              <a:buNone/>
            </a:pPr>
            <a:r>
              <a:rPr lang="en" sz="1100"/>
              <a:t>Zhing</a:t>
            </a:r>
            <a:r>
              <a:rPr lang="en" sz="1100"/>
              <a:t> environment</a:t>
            </a:r>
            <a:endParaRPr sz="1100"/>
          </a:p>
        </p:txBody>
      </p:sp>
      <p:pic>
        <p:nvPicPr>
          <p:cNvPr id="202" name="Google Shape;202;p27"/>
          <p:cNvPicPr preferRelativeResize="0"/>
          <p:nvPr/>
        </p:nvPicPr>
        <p:blipFill>
          <a:blip r:embed="rId5">
            <a:alphaModFix/>
          </a:blip>
          <a:stretch>
            <a:fillRect/>
          </a:stretch>
        </p:blipFill>
        <p:spPr>
          <a:xfrm>
            <a:off x="4720673" y="1786410"/>
            <a:ext cx="2332574" cy="1749412"/>
          </a:xfrm>
          <a:prstGeom prst="rect">
            <a:avLst/>
          </a:prstGeom>
          <a:noFill/>
          <a:ln>
            <a:noFill/>
          </a:ln>
        </p:spPr>
      </p:pic>
      <p:pic>
        <p:nvPicPr>
          <p:cNvPr id="203" name="Google Shape;203;p27"/>
          <p:cNvPicPr preferRelativeResize="0"/>
          <p:nvPr/>
        </p:nvPicPr>
        <p:blipFill>
          <a:blip r:embed="rId6">
            <a:alphaModFix/>
          </a:blip>
          <a:stretch>
            <a:fillRect/>
          </a:stretch>
        </p:blipFill>
        <p:spPr>
          <a:xfrm>
            <a:off x="6811425" y="1786400"/>
            <a:ext cx="2332574" cy="1749437"/>
          </a:xfrm>
          <a:prstGeom prst="rect">
            <a:avLst/>
          </a:prstGeom>
          <a:noFill/>
          <a:ln>
            <a:noFill/>
          </a:ln>
        </p:spPr>
      </p:pic>
      <p:sp>
        <p:nvSpPr>
          <p:cNvPr id="204" name="Google Shape;204;p27"/>
          <p:cNvSpPr txBox="1"/>
          <p:nvPr>
            <p:ph idx="1" type="body"/>
          </p:nvPr>
        </p:nvSpPr>
        <p:spPr>
          <a:xfrm>
            <a:off x="5273600" y="3660950"/>
            <a:ext cx="1462200" cy="315600"/>
          </a:xfrm>
          <a:prstGeom prst="rect">
            <a:avLst/>
          </a:prstGeom>
        </p:spPr>
        <p:txBody>
          <a:bodyPr anchorCtr="0" anchor="t" bIns="91425" lIns="91425" spcFirstLastPara="1" rIns="91425" wrap="square" tIns="91425">
            <a:noAutofit/>
          </a:bodyPr>
          <a:lstStyle/>
          <a:p>
            <a:pPr indent="0" lvl="0" marL="0" rtl="0" algn="ctr">
              <a:spcBef>
                <a:spcPts val="680"/>
              </a:spcBef>
              <a:spcAft>
                <a:spcPts val="0"/>
              </a:spcAft>
              <a:buNone/>
            </a:pPr>
            <a:r>
              <a:rPr lang="en" sz="1100"/>
              <a:t>Snowy mountain</a:t>
            </a:r>
            <a:r>
              <a:rPr lang="en" sz="1100"/>
              <a:t> environment</a:t>
            </a:r>
            <a:endParaRPr sz="1100"/>
          </a:p>
        </p:txBody>
      </p:sp>
      <p:sp>
        <p:nvSpPr>
          <p:cNvPr id="205" name="Google Shape;205;p27"/>
          <p:cNvSpPr txBox="1"/>
          <p:nvPr>
            <p:ph idx="1" type="body"/>
          </p:nvPr>
        </p:nvSpPr>
        <p:spPr>
          <a:xfrm>
            <a:off x="7513625" y="3711375"/>
            <a:ext cx="1462200" cy="315600"/>
          </a:xfrm>
          <a:prstGeom prst="rect">
            <a:avLst/>
          </a:prstGeom>
        </p:spPr>
        <p:txBody>
          <a:bodyPr anchorCtr="0" anchor="t" bIns="91425" lIns="91425" spcFirstLastPara="1" rIns="91425" wrap="square" tIns="91425">
            <a:noAutofit/>
          </a:bodyPr>
          <a:lstStyle/>
          <a:p>
            <a:pPr indent="0" lvl="0" marL="0" rtl="0" algn="ctr">
              <a:spcBef>
                <a:spcPts val="680"/>
              </a:spcBef>
              <a:spcAft>
                <a:spcPts val="0"/>
              </a:spcAft>
              <a:buNone/>
            </a:pPr>
            <a:r>
              <a:rPr lang="en" sz="1100"/>
              <a:t>MS Build</a:t>
            </a:r>
            <a:r>
              <a:rPr lang="en" sz="1100"/>
              <a:t> environment</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3539000" y="416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Simulations</a:t>
            </a:r>
            <a:endParaRPr sz="1900"/>
          </a:p>
        </p:txBody>
      </p:sp>
      <p:sp>
        <p:nvSpPr>
          <p:cNvPr id="211" name="Google Shape;211;p2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28"/>
          <p:cNvPicPr preferRelativeResize="0"/>
          <p:nvPr/>
        </p:nvPicPr>
        <p:blipFill>
          <a:blip r:embed="rId3">
            <a:alphaModFix/>
          </a:blip>
          <a:stretch>
            <a:fillRect/>
          </a:stretch>
        </p:blipFill>
        <p:spPr>
          <a:xfrm>
            <a:off x="311700" y="543950"/>
            <a:ext cx="3836477" cy="2158026"/>
          </a:xfrm>
          <a:prstGeom prst="rect">
            <a:avLst/>
          </a:prstGeom>
          <a:noFill/>
          <a:ln>
            <a:noFill/>
          </a:ln>
        </p:spPr>
      </p:pic>
      <p:pic>
        <p:nvPicPr>
          <p:cNvPr id="213" name="Google Shape;213;p28"/>
          <p:cNvPicPr preferRelativeResize="0"/>
          <p:nvPr/>
        </p:nvPicPr>
        <p:blipFill rotWithShape="1">
          <a:blip r:embed="rId4">
            <a:alphaModFix/>
          </a:blip>
          <a:srcRect b="8667" l="3846" r="0" t="0"/>
          <a:stretch/>
        </p:blipFill>
        <p:spPr>
          <a:xfrm>
            <a:off x="4822305" y="466200"/>
            <a:ext cx="4038907" cy="2158026"/>
          </a:xfrm>
          <a:prstGeom prst="rect">
            <a:avLst/>
          </a:prstGeom>
          <a:noFill/>
          <a:ln>
            <a:noFill/>
          </a:ln>
        </p:spPr>
      </p:pic>
      <p:pic>
        <p:nvPicPr>
          <p:cNvPr id="214" name="Google Shape;214;p28"/>
          <p:cNvPicPr preferRelativeResize="0"/>
          <p:nvPr/>
        </p:nvPicPr>
        <p:blipFill>
          <a:blip r:embed="rId5">
            <a:alphaModFix/>
          </a:blip>
          <a:stretch>
            <a:fillRect/>
          </a:stretch>
        </p:blipFill>
        <p:spPr>
          <a:xfrm>
            <a:off x="311700" y="2812900"/>
            <a:ext cx="3836482" cy="2158026"/>
          </a:xfrm>
          <a:prstGeom prst="rect">
            <a:avLst/>
          </a:prstGeom>
          <a:noFill/>
          <a:ln>
            <a:noFill/>
          </a:ln>
        </p:spPr>
      </p:pic>
      <p:pic>
        <p:nvPicPr>
          <p:cNvPr id="215" name="Google Shape;215;p28"/>
          <p:cNvPicPr preferRelativeResize="0"/>
          <p:nvPr/>
        </p:nvPicPr>
        <p:blipFill>
          <a:blip r:embed="rId6">
            <a:alphaModFix/>
          </a:blip>
          <a:stretch>
            <a:fillRect/>
          </a:stretch>
        </p:blipFill>
        <p:spPr>
          <a:xfrm>
            <a:off x="4845425" y="2768975"/>
            <a:ext cx="3992669" cy="22458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21" name="Google Shape;22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680"/>
              </a:spcBef>
              <a:spcAft>
                <a:spcPts val="0"/>
              </a:spcAft>
              <a:buNone/>
            </a:pPr>
            <a:r>
              <a:rPr lang="en" sz="1800"/>
              <a:t>We successfully studied the Multi-Task Regression-Based Learning for Autonomous Unmanned Aerial Vehicle Flight Control Within Unstructured Outdoor Environments paper and verified its results by implementing the project. Simulations done is different environment prove that the proposed system is robust to implement obstacle avoidance and flight control is any environment. The environment agnostic property of the model is a feature not seen in the already existing algorithms and implementations in this area.</a:t>
            </a:r>
            <a:endParaRPr sz="1800"/>
          </a:p>
        </p:txBody>
      </p:sp>
      <p:sp>
        <p:nvSpPr>
          <p:cNvPr id="222" name="Google Shape;222;p2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228" name="Google Shape;22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u="sng">
                <a:solidFill>
                  <a:schemeClr val="hlink"/>
                </a:solidFill>
                <a:hlinkClick r:id="rId3"/>
              </a:rPr>
              <a:t>Original Paper</a:t>
            </a:r>
            <a:endParaRPr sz="1800"/>
          </a:p>
          <a:p>
            <a:pPr indent="-342900" lvl="0" marL="457200" rtl="0" algn="l">
              <a:spcBef>
                <a:spcPts val="0"/>
              </a:spcBef>
              <a:spcAft>
                <a:spcPts val="0"/>
              </a:spcAft>
              <a:buSzPts val="1800"/>
              <a:buChar char="●"/>
            </a:pPr>
            <a:r>
              <a:rPr lang="en" sz="1800" u="sng">
                <a:solidFill>
                  <a:schemeClr val="hlink"/>
                </a:solidFill>
                <a:hlinkClick r:id="rId4"/>
              </a:rPr>
              <a:t>GitHub repository</a:t>
            </a:r>
            <a:endParaRPr sz="1800"/>
          </a:p>
          <a:p>
            <a:pPr indent="-342900" lvl="0" marL="457200" rtl="0" algn="l">
              <a:spcBef>
                <a:spcPts val="0"/>
              </a:spcBef>
              <a:spcAft>
                <a:spcPts val="0"/>
              </a:spcAft>
              <a:buSzPts val="1800"/>
              <a:buChar char="●"/>
            </a:pPr>
            <a:r>
              <a:rPr lang="en" sz="1800" u="sng">
                <a:solidFill>
                  <a:schemeClr val="hlink"/>
                </a:solidFill>
                <a:hlinkClick r:id="rId5"/>
              </a:rPr>
              <a:t>Demo </a:t>
            </a:r>
            <a:endParaRPr sz="1800"/>
          </a:p>
        </p:txBody>
      </p:sp>
      <p:sp>
        <p:nvSpPr>
          <p:cNvPr id="229" name="Google Shape;229;p30"/>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235" name="Google Shape;235;p3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a:t>
            </a:r>
            <a:endParaRPr/>
          </a:p>
        </p:txBody>
      </p:sp>
      <p:sp>
        <p:nvSpPr>
          <p:cNvPr id="121" name="Google Shape;12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a:t>Implement a multi-task learning (MTL) based autonomous UAV systems to improves prediction accuracy and the inductive transfer approach leads to a highly generalized system.</a:t>
            </a:r>
            <a:endParaRPr sz="1800"/>
          </a:p>
          <a:p>
            <a:pPr indent="-342900" lvl="0" marL="457200" rtl="0" algn="l">
              <a:spcBef>
                <a:spcPts val="0"/>
              </a:spcBef>
              <a:spcAft>
                <a:spcPts val="0"/>
              </a:spcAft>
              <a:buSzPts val="1800"/>
              <a:buChar char="●"/>
            </a:pPr>
            <a:r>
              <a:rPr lang="en" sz="1800"/>
              <a:t>The autonomous flight control system is generalized can be deployed for any surveillance, or search application without the direct intervention of a human operator</a:t>
            </a:r>
            <a:endParaRPr sz="1800"/>
          </a:p>
        </p:txBody>
      </p:sp>
      <p:sp>
        <p:nvSpPr>
          <p:cNvPr id="122" name="Google Shape;122;p17"/>
          <p:cNvSpPr txBox="1"/>
          <p:nvPr>
            <p:ph idx="12" type="sldNum"/>
          </p:nvPr>
        </p:nvSpPr>
        <p:spPr>
          <a:xfrm>
            <a:off x="311583" y="4663225"/>
            <a:ext cx="87096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Existing systems</a:t>
            </a:r>
            <a:endParaRPr/>
          </a:p>
        </p:txBody>
      </p:sp>
      <p:sp>
        <p:nvSpPr>
          <p:cNvPr id="128" name="Google Shape;12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a:t>Current systems either need pre-constructed map or depend on GPS for waypoint navigation.</a:t>
            </a:r>
            <a:endParaRPr sz="1800"/>
          </a:p>
          <a:p>
            <a:pPr indent="-342900" lvl="0" marL="457200" rtl="0" algn="l">
              <a:spcBef>
                <a:spcPts val="0"/>
              </a:spcBef>
              <a:spcAft>
                <a:spcPts val="0"/>
              </a:spcAft>
              <a:buSzPts val="1800"/>
              <a:buChar char="●"/>
            </a:pPr>
            <a:r>
              <a:rPr lang="en" sz="1800"/>
              <a:t>Navigation methods currently used</a:t>
            </a:r>
            <a:endParaRPr sz="1800"/>
          </a:p>
        </p:txBody>
      </p:sp>
      <p:sp>
        <p:nvSpPr>
          <p:cNvPr id="129" name="Google Shape;129;p1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8"/>
          <p:cNvSpPr txBox="1"/>
          <p:nvPr>
            <p:ph idx="12" type="sldNum"/>
          </p:nvPr>
        </p:nvSpPr>
        <p:spPr>
          <a:xfrm>
            <a:off x="311583" y="4663225"/>
            <a:ext cx="87096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Control of Robotic System</a:t>
            </a:r>
            <a:r>
              <a:rPr lang="en"/>
              <a:t> Fall 2021 			</a:t>
            </a:r>
            <a:r>
              <a:rPr lang="en"/>
              <a:t>	</a:t>
            </a:r>
            <a:r>
              <a:rPr lang="en"/>
              <a:t>											                                                                  </a:t>
            </a:r>
            <a:endParaRPr/>
          </a:p>
        </p:txBody>
      </p:sp>
      <p:pic>
        <p:nvPicPr>
          <p:cNvPr id="131" name="Google Shape;131;p18"/>
          <p:cNvPicPr preferRelativeResize="0"/>
          <p:nvPr/>
        </p:nvPicPr>
        <p:blipFill>
          <a:blip r:embed="rId3">
            <a:alphaModFix/>
          </a:blip>
          <a:stretch>
            <a:fillRect/>
          </a:stretch>
        </p:blipFill>
        <p:spPr>
          <a:xfrm>
            <a:off x="2126275" y="2318776"/>
            <a:ext cx="4593600" cy="214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37" name="Google Shape;13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a:t>Handles applications where the environment is unstructured, the environment is unknown beforehand, and GPS denied environments.</a:t>
            </a:r>
            <a:endParaRPr sz="1800"/>
          </a:p>
          <a:p>
            <a:pPr indent="0" lvl="0" marL="457200" rtl="0" algn="l">
              <a:spcBef>
                <a:spcPts val="680"/>
              </a:spcBef>
              <a:spcAft>
                <a:spcPts val="0"/>
              </a:spcAft>
              <a:buNone/>
            </a:pPr>
            <a:r>
              <a:t/>
            </a:r>
            <a:endParaRPr sz="1800"/>
          </a:p>
          <a:p>
            <a:pPr indent="-342900" lvl="0" marL="457200" rtl="0" algn="l">
              <a:spcBef>
                <a:spcPts val="680"/>
              </a:spcBef>
              <a:spcAft>
                <a:spcPts val="0"/>
              </a:spcAft>
              <a:buSzPts val="1800"/>
              <a:buChar char="●"/>
            </a:pPr>
            <a:r>
              <a:rPr lang="en" sz="1800"/>
              <a:t>The network extracts features from the image and passes it over two sub-networks for the prediction of rotational and translational value</a:t>
            </a:r>
            <a:endParaRPr sz="1800"/>
          </a:p>
          <a:p>
            <a:pPr indent="0" lvl="0" marL="457200" rtl="0" algn="l">
              <a:spcBef>
                <a:spcPts val="680"/>
              </a:spcBef>
              <a:spcAft>
                <a:spcPts val="0"/>
              </a:spcAft>
              <a:buNone/>
            </a:pPr>
            <a:r>
              <a:t/>
            </a:r>
            <a:endParaRPr sz="1800"/>
          </a:p>
          <a:p>
            <a:pPr indent="-342900" lvl="0" marL="457200" rtl="0" algn="l">
              <a:spcBef>
                <a:spcPts val="680"/>
              </a:spcBef>
              <a:spcAft>
                <a:spcPts val="0"/>
              </a:spcAft>
              <a:buSzPts val="1800"/>
              <a:buChar char="●"/>
            </a:pPr>
            <a:r>
              <a:rPr lang="en" sz="1800"/>
              <a:t>Control module </a:t>
            </a:r>
            <a:r>
              <a:rPr lang="en" sz="1800"/>
              <a:t>consists</a:t>
            </a:r>
            <a:r>
              <a:rPr lang="en" sz="1800"/>
              <a:t> of Rate control and Attitude control.</a:t>
            </a:r>
            <a:endParaRPr sz="1800"/>
          </a:p>
        </p:txBody>
      </p:sp>
      <p:sp>
        <p:nvSpPr>
          <p:cNvPr id="138" name="Google Shape;138;p19"/>
          <p:cNvSpPr txBox="1"/>
          <p:nvPr>
            <p:ph idx="12" type="sldNum"/>
          </p:nvPr>
        </p:nvSpPr>
        <p:spPr>
          <a:xfrm>
            <a:off x="311583" y="4663225"/>
            <a:ext cx="87096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Control System</a:t>
            </a:r>
            <a:endParaRPr/>
          </a:p>
        </p:txBody>
      </p:sp>
      <p:sp>
        <p:nvSpPr>
          <p:cNvPr id="144" name="Google Shape;144;p20"/>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0"/>
          <p:cNvPicPr preferRelativeResize="0"/>
          <p:nvPr/>
        </p:nvPicPr>
        <p:blipFill>
          <a:blip r:embed="rId3">
            <a:alphaModFix/>
          </a:blip>
          <a:stretch>
            <a:fillRect/>
          </a:stretch>
        </p:blipFill>
        <p:spPr>
          <a:xfrm>
            <a:off x="1900238" y="1464350"/>
            <a:ext cx="5343525" cy="3057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Rate Control (RCL)</a:t>
            </a:r>
            <a:endParaRPr/>
          </a:p>
        </p:txBody>
      </p:sp>
      <p:sp>
        <p:nvSpPr>
          <p:cNvPr id="151" name="Google Shape;15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a:t>Generates commands to manipulate the change in velocities and thrust of the UAV motors</a:t>
            </a:r>
            <a:endParaRPr sz="1800"/>
          </a:p>
          <a:p>
            <a:pPr indent="0" lvl="0" marL="457200" rtl="0" algn="l">
              <a:spcBef>
                <a:spcPts val="680"/>
              </a:spcBef>
              <a:spcAft>
                <a:spcPts val="0"/>
              </a:spcAft>
              <a:buNone/>
            </a:pPr>
            <a:r>
              <a:t/>
            </a:r>
            <a:endParaRPr sz="1800"/>
          </a:p>
          <a:p>
            <a:pPr indent="-342900" lvl="0" marL="457200" rtl="0" algn="l">
              <a:spcBef>
                <a:spcPts val="680"/>
              </a:spcBef>
              <a:spcAft>
                <a:spcPts val="0"/>
              </a:spcAft>
              <a:buSzPts val="1800"/>
              <a:buChar char="●"/>
            </a:pPr>
            <a:r>
              <a:rPr lang="en" sz="1800"/>
              <a:t>Control in terms of North-East-Down (NED) values in meters and the rotation and orientation in terms of a quaternion tuple : roll, pitch and yaw ( Φ¯ ,θ¯,ϕ¯)</a:t>
            </a:r>
            <a:endParaRPr sz="1800"/>
          </a:p>
          <a:p>
            <a:pPr indent="0" lvl="0" marL="457200" rtl="0" algn="l">
              <a:spcBef>
                <a:spcPts val="680"/>
              </a:spcBef>
              <a:spcAft>
                <a:spcPts val="0"/>
              </a:spcAft>
              <a:buNone/>
            </a:pPr>
            <a:r>
              <a:t/>
            </a:r>
            <a:endParaRPr sz="1800"/>
          </a:p>
          <a:p>
            <a:pPr indent="-342900" lvl="0" marL="457200" rtl="0" algn="l">
              <a:spcBef>
                <a:spcPts val="680"/>
              </a:spcBef>
              <a:spcAft>
                <a:spcPts val="0"/>
              </a:spcAft>
              <a:buSzPts val="1800"/>
              <a:buChar char="●"/>
            </a:pPr>
            <a:r>
              <a:rPr lang="en" sz="1800"/>
              <a:t>The output from network is fed into the RCL. The RCL generates the target rates quaternion</a:t>
            </a:r>
            <a:endParaRPr sz="1800"/>
          </a:p>
        </p:txBody>
      </p:sp>
      <p:sp>
        <p:nvSpPr>
          <p:cNvPr id="152" name="Google Shape;152;p21"/>
          <p:cNvSpPr txBox="1"/>
          <p:nvPr>
            <p:ph idx="12" type="sldNum"/>
          </p:nvPr>
        </p:nvSpPr>
        <p:spPr>
          <a:xfrm>
            <a:off x="311583" y="4663225"/>
            <a:ext cx="87096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Attitude control (ACL)</a:t>
            </a:r>
            <a:endParaRPr/>
          </a:p>
        </p:txBody>
      </p:sp>
      <p:sp>
        <p:nvSpPr>
          <p:cNvPr id="158" name="Google Shape;15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680"/>
              </a:spcBef>
              <a:spcAft>
                <a:spcPts val="0"/>
              </a:spcAft>
              <a:buSzPts val="1800"/>
              <a:buChar char="●"/>
            </a:pPr>
            <a:r>
              <a:rPr lang="en" sz="1800"/>
              <a:t>Controlling the orientation of an air vehicle taking into consideration the current attitude of the vehicle and the desired attitude</a:t>
            </a:r>
            <a:endParaRPr sz="1800"/>
          </a:p>
          <a:p>
            <a:pPr indent="0" lvl="0" marL="457200" rtl="0" algn="l">
              <a:spcBef>
                <a:spcPts val="680"/>
              </a:spcBef>
              <a:spcAft>
                <a:spcPts val="0"/>
              </a:spcAft>
              <a:buNone/>
            </a:pPr>
            <a:r>
              <a:t/>
            </a:r>
            <a:endParaRPr sz="1800"/>
          </a:p>
          <a:p>
            <a:pPr indent="-342900" lvl="0" marL="457200" rtl="0" algn="l">
              <a:spcBef>
                <a:spcPts val="680"/>
              </a:spcBef>
              <a:spcAft>
                <a:spcPts val="0"/>
              </a:spcAft>
              <a:buSzPts val="1800"/>
              <a:buChar char="●"/>
            </a:pPr>
            <a:r>
              <a:rPr lang="en" sz="1800"/>
              <a:t>C</a:t>
            </a:r>
            <a:r>
              <a:rPr lang="en" sz="1800"/>
              <a:t>onsists of a module that estimates current rates based on the readings from the Inertial Measurement Unit (IMU) (αx,αy,αz ,µx,µy,µz).</a:t>
            </a:r>
            <a:endParaRPr sz="1800"/>
          </a:p>
          <a:p>
            <a:pPr indent="0" lvl="0" marL="457200" rtl="0" algn="l">
              <a:spcBef>
                <a:spcPts val="680"/>
              </a:spcBef>
              <a:spcAft>
                <a:spcPts val="0"/>
              </a:spcAft>
              <a:buNone/>
            </a:pPr>
            <a:r>
              <a:t/>
            </a:r>
            <a:endParaRPr sz="1800"/>
          </a:p>
          <a:p>
            <a:pPr indent="-342900" lvl="0" marL="457200" rtl="0" algn="l">
              <a:spcBef>
                <a:spcPts val="680"/>
              </a:spcBef>
              <a:spcAft>
                <a:spcPts val="0"/>
              </a:spcAft>
              <a:buSzPts val="1800"/>
              <a:buChar char="●"/>
            </a:pPr>
            <a:r>
              <a:rPr lang="en" sz="1800"/>
              <a:t>The </a:t>
            </a:r>
            <a:r>
              <a:rPr lang="en" sz="1800"/>
              <a:t>motion commands are in terms of Φ˙ </a:t>
            </a:r>
            <a:r>
              <a:rPr lang="en" sz="1500"/>
              <a:t>cmd</a:t>
            </a:r>
            <a:r>
              <a:rPr lang="en" sz="1800"/>
              <a:t>,θ˙ </a:t>
            </a:r>
            <a:r>
              <a:rPr lang="en" sz="1500"/>
              <a:t>cmd</a:t>
            </a:r>
            <a:r>
              <a:rPr lang="en" sz="1800"/>
              <a:t>,ϕ˙</a:t>
            </a:r>
            <a:r>
              <a:rPr lang="en" sz="1600"/>
              <a:t>cmd</a:t>
            </a:r>
            <a:endParaRPr sz="1600"/>
          </a:p>
          <a:p>
            <a:pPr indent="0" lvl="0" marL="457200" rtl="0" algn="l">
              <a:spcBef>
                <a:spcPts val="680"/>
              </a:spcBef>
              <a:spcAft>
                <a:spcPts val="0"/>
              </a:spcAft>
              <a:buNone/>
            </a:pPr>
            <a:r>
              <a:t/>
            </a:r>
            <a:endParaRPr sz="1600"/>
          </a:p>
          <a:p>
            <a:pPr indent="-330200" lvl="0" marL="457200" rtl="0" algn="l">
              <a:spcBef>
                <a:spcPts val="680"/>
              </a:spcBef>
              <a:spcAft>
                <a:spcPts val="0"/>
              </a:spcAft>
              <a:buSzPts val="1600"/>
              <a:buChar char="●"/>
            </a:pPr>
            <a:r>
              <a:rPr lang="en" sz="1600"/>
              <a:t>(Φ˙ cmd,θ˙ cmd) are then converted to PWM signals to control actuators on UAV</a:t>
            </a:r>
            <a:endParaRPr sz="1600"/>
          </a:p>
        </p:txBody>
      </p:sp>
      <p:sp>
        <p:nvSpPr>
          <p:cNvPr id="159" name="Google Shape;159;p22"/>
          <p:cNvSpPr txBox="1"/>
          <p:nvPr>
            <p:ph idx="12" type="sldNum"/>
          </p:nvPr>
        </p:nvSpPr>
        <p:spPr>
          <a:xfrm>
            <a:off x="311583" y="4663225"/>
            <a:ext cx="87096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165" name="Google Shape;165;p23"/>
          <p:cNvSpPr txBox="1"/>
          <p:nvPr>
            <p:ph idx="12" type="sldNum"/>
          </p:nvPr>
        </p:nvSpPr>
        <p:spPr>
          <a:xfrm>
            <a:off x="311583" y="4663225"/>
            <a:ext cx="87096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23"/>
          <p:cNvPicPr preferRelativeResize="0"/>
          <p:nvPr/>
        </p:nvPicPr>
        <p:blipFill rotWithShape="1">
          <a:blip r:embed="rId3">
            <a:alphaModFix/>
          </a:blip>
          <a:srcRect b="0" l="0" r="0" t="931"/>
          <a:stretch/>
        </p:blipFill>
        <p:spPr>
          <a:xfrm>
            <a:off x="4426875" y="235850"/>
            <a:ext cx="3803301" cy="4587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Network</a:t>
            </a:r>
            <a:endParaRPr/>
          </a:p>
        </p:txBody>
      </p:sp>
      <p:sp>
        <p:nvSpPr>
          <p:cNvPr id="172" name="Google Shape;172;p24"/>
          <p:cNvSpPr txBox="1"/>
          <p:nvPr>
            <p:ph idx="12" type="sldNum"/>
          </p:nvPr>
        </p:nvSpPr>
        <p:spPr>
          <a:xfrm>
            <a:off x="311583" y="4663225"/>
            <a:ext cx="87096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4"/>
          <p:cNvPicPr preferRelativeResize="0"/>
          <p:nvPr/>
        </p:nvPicPr>
        <p:blipFill>
          <a:blip r:embed="rId3">
            <a:alphaModFix/>
          </a:blip>
          <a:stretch>
            <a:fillRect/>
          </a:stretch>
        </p:blipFill>
        <p:spPr>
          <a:xfrm>
            <a:off x="741225" y="1099525"/>
            <a:ext cx="7661542" cy="3340702"/>
          </a:xfrm>
          <a:prstGeom prst="rect">
            <a:avLst/>
          </a:prstGeom>
          <a:noFill/>
          <a:ln>
            <a:noFill/>
          </a:ln>
        </p:spPr>
      </p:pic>
      <p:sp>
        <p:nvSpPr>
          <p:cNvPr id="174" name="Google Shape;174;p24"/>
          <p:cNvSpPr txBox="1"/>
          <p:nvPr>
            <p:ph idx="1" type="body"/>
          </p:nvPr>
        </p:nvSpPr>
        <p:spPr>
          <a:xfrm>
            <a:off x="311700" y="1061675"/>
            <a:ext cx="8520600" cy="3416400"/>
          </a:xfrm>
          <a:prstGeom prst="rect">
            <a:avLst/>
          </a:prstGeom>
        </p:spPr>
        <p:txBody>
          <a:bodyPr anchorCtr="0" anchor="t" bIns="91425" lIns="91425" spcFirstLastPara="1" rIns="91425" wrap="square" tIns="91425">
            <a:noAutofit/>
          </a:bodyPr>
          <a:lstStyle/>
          <a:p>
            <a:pPr indent="-330200" lvl="0" marL="457200" rtl="0" algn="l">
              <a:spcBef>
                <a:spcPts val="680"/>
              </a:spcBef>
              <a:spcAft>
                <a:spcPts val="0"/>
              </a:spcAft>
              <a:buSzPts val="1600"/>
              <a:buChar char="●"/>
            </a:pPr>
            <a:r>
              <a:rPr lang="en" sz="1800"/>
              <a:t>CNN Network</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UMD - colors">
      <a:dk1>
        <a:srgbClr val="2A2F30"/>
      </a:dk1>
      <a:lt1>
        <a:srgbClr val="F4F1F1"/>
      </a:lt1>
      <a:dk2>
        <a:srgbClr val="2A2F30"/>
      </a:dk2>
      <a:lt2>
        <a:srgbClr val="FFFFFE"/>
      </a:lt2>
      <a:accent1>
        <a:srgbClr val="C30A29"/>
      </a:accent1>
      <a:accent2>
        <a:srgbClr val="F9C51A"/>
      </a:accent2>
      <a:accent3>
        <a:srgbClr val="E68320"/>
      </a:accent3>
      <a:accent4>
        <a:srgbClr val="4070FF"/>
      </a:accent4>
      <a:accent5>
        <a:srgbClr val="60E653"/>
      </a:accent5>
      <a:accent6>
        <a:srgbClr val="2DE6C6"/>
      </a:accent6>
      <a:hlink>
        <a:srgbClr val="C30A29"/>
      </a:hlink>
      <a:folHlink>
        <a:srgbClr val="6F75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